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media/audio3.bin" ContentType="audio/unknown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media/audio1.bin" ContentType="audio/unknown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media/audio4.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media/audio2.bin" ContentType="audio/unknown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3"/>
  </p:notesMasterIdLst>
  <p:sldIdLst>
    <p:sldId id="281" r:id="rId4"/>
    <p:sldId id="277" r:id="rId5"/>
    <p:sldId id="265" r:id="rId6"/>
    <p:sldId id="262" r:id="rId7"/>
    <p:sldId id="280" r:id="rId8"/>
    <p:sldId id="263" r:id="rId9"/>
    <p:sldId id="269" r:id="rId10"/>
    <p:sldId id="278" r:id="rId11"/>
    <p:sldId id="279" r:id="rId12"/>
    <p:sldId id="259" r:id="rId13"/>
    <p:sldId id="267" r:id="rId14"/>
    <p:sldId id="268" r:id="rId15"/>
    <p:sldId id="261" r:id="rId16"/>
    <p:sldId id="271" r:id="rId17"/>
    <p:sldId id="272" r:id="rId18"/>
    <p:sldId id="273" r:id="rId19"/>
    <p:sldId id="274" r:id="rId20"/>
    <p:sldId id="275" r:id="rId21"/>
    <p:sldId id="26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00"/>
    <a:srgbClr val="0000CC"/>
    <a:srgbClr val="CC3300"/>
    <a:srgbClr val="009900"/>
    <a:srgbClr val="FFFF66"/>
    <a:srgbClr val="FF3300"/>
    <a:srgbClr val="7A4C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233F30-B28C-4540-A4EE-F081B6699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23A89-0A04-4585-A6B3-E693D421C00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1784-9CDD-4512-BF39-E53F4BF32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EB218-AD79-4D56-B5CD-24EAFECF7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35D3-3315-437D-A2FF-40C95342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19E1-ED0A-4931-BE75-6A3F009FA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874A-27C8-4DC8-868F-1F9624B7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71B29-498A-411B-ADFA-B4164FB4E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5E17-B45C-4F8A-B7E0-5800DC30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53C1-E4C0-4090-AB72-7C8BB64A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51DA0-8936-4B78-B9BD-E2647EF74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74E0-7AC4-4EEE-9F7E-DD12FF63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1FE3-C3A8-427A-A10C-D98BBA3C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CA91-D74D-4AE1-9503-666921821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A4E1-C295-41B5-9B8D-DA187B32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21E33-AA6D-4F52-9BED-A02CFD3D0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E3B2-0810-4321-90AE-A8816FA4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9888-2053-4A1F-9F2F-B392F3731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E679F-7296-4A54-985C-6A330A85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D882-B594-41D1-9883-39D914F16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0D05-6520-475D-900D-B86A4CB8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B2A3A-B10B-4FB2-8407-90F23FB0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8CB0D-21B1-430E-9E0D-099BB1BB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563-F15C-4B41-8659-F3D217C40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2964-8674-4068-A962-3A055E1D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6AFB-4C1C-4C6F-8DFF-0CB87F7F5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F64D-9580-4B9C-A93F-91A9448A6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290CA-7D78-49FB-B362-A82EECEB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3AC9-51DD-4698-8441-5D37CA7A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98D4-E474-4BCF-9C4C-EFF015ABB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71AA-CCC8-4AC9-ABB0-743F053AB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C25E6B-8A20-442F-A7A8-86088750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45AB58-31EA-4A9A-BB1E-86CFBBE55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41659C-D5A6-47C5-971C-C9CA50B0B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slide" Target="slide16.xml"/><Relationship Id="rId4" Type="http://schemas.openxmlformats.org/officeDocument/2006/relationships/slide" Target="slide17.xml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49.jpeg"/><Relationship Id="rId4" Type="http://schemas.openxmlformats.org/officeDocument/2006/relationships/audio" Target="../media/audio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audio" Target="../media/audio1.bin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jpe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audio" Target="../media/audio1.bin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jpe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audio" Target="../media/audio1.bin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4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U%20LIEU\nhac\tuoi_than_tien.mid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Relationship Id="rId9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3.w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5.gif"/><Relationship Id="rId7" Type="http://schemas.openxmlformats.org/officeDocument/2006/relationships/slide" Target="slide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611188" y="1412875"/>
            <a:ext cx="7416800" cy="2309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KIỂM TRA BÀI CŨ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292600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2" descr="Picture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125538"/>
            <a:ext cx="9874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reeform 25"/>
          <p:cNvSpPr>
            <a:spLocks/>
          </p:cNvSpPr>
          <p:nvPr/>
        </p:nvSpPr>
        <p:spPr bwMode="auto">
          <a:xfrm>
            <a:off x="6516688" y="3573463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Freeform 2"/>
          <p:cNvSpPr>
            <a:spLocks/>
          </p:cNvSpPr>
          <p:nvPr/>
        </p:nvSpPr>
        <p:spPr bwMode="auto">
          <a:xfrm>
            <a:off x="1042988" y="350043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4"/>
          <p:cNvSpPr>
            <a:spLocks/>
          </p:cNvSpPr>
          <p:nvPr/>
        </p:nvSpPr>
        <p:spPr bwMode="auto">
          <a:xfrm>
            <a:off x="-252413" y="476250"/>
            <a:ext cx="4729163" cy="3922713"/>
          </a:xfrm>
          <a:custGeom>
            <a:avLst/>
            <a:gdLst>
              <a:gd name="T0" fmla="*/ 2147483647 w 3523"/>
              <a:gd name="T1" fmla="*/ 2147483647 h 2471"/>
              <a:gd name="T2" fmla="*/ 2147483647 w 3523"/>
              <a:gd name="T3" fmla="*/ 2147483647 h 2471"/>
              <a:gd name="T4" fmla="*/ 2147483647 w 3523"/>
              <a:gd name="T5" fmla="*/ 2147483647 h 2471"/>
              <a:gd name="T6" fmla="*/ 1207308466 w 3523"/>
              <a:gd name="T7" fmla="*/ 2147483647 h 2471"/>
              <a:gd name="T8" fmla="*/ 845116161 w 3523"/>
              <a:gd name="T9" fmla="*/ 2147483647 h 2471"/>
              <a:gd name="T10" fmla="*/ 796463383 w 3523"/>
              <a:gd name="T11" fmla="*/ 2147483647 h 2471"/>
              <a:gd name="T12" fmla="*/ 724384945 w 3523"/>
              <a:gd name="T13" fmla="*/ 2147483647 h 2471"/>
              <a:gd name="T14" fmla="*/ 675732000 w 3523"/>
              <a:gd name="T15" fmla="*/ 2147483647 h 2471"/>
              <a:gd name="T16" fmla="*/ 434270911 w 3523"/>
              <a:gd name="T17" fmla="*/ 2147483647 h 2471"/>
              <a:gd name="T18" fmla="*/ 362192473 w 3523"/>
              <a:gd name="T19" fmla="*/ 2147483647 h 2471"/>
              <a:gd name="T20" fmla="*/ 264886833 w 3523"/>
              <a:gd name="T21" fmla="*/ 2147483647 h 2471"/>
              <a:gd name="T22" fmla="*/ 169384036 w 3523"/>
              <a:gd name="T23" fmla="*/ 2147483647 h 2471"/>
              <a:gd name="T24" fmla="*/ 0 w 3523"/>
              <a:gd name="T25" fmla="*/ 2147483647 h 2471"/>
              <a:gd name="T26" fmla="*/ 144155575 w 3523"/>
              <a:gd name="T27" fmla="*/ 2147483647 h 2471"/>
              <a:gd name="T28" fmla="*/ 290113951 w 3523"/>
              <a:gd name="T29" fmla="*/ 2147483647 h 2471"/>
              <a:gd name="T30" fmla="*/ 338766729 w 3523"/>
              <a:gd name="T31" fmla="*/ 2147483647 h 2471"/>
              <a:gd name="T32" fmla="*/ 482923689 w 3523"/>
              <a:gd name="T33" fmla="*/ 2147483647 h 2471"/>
              <a:gd name="T34" fmla="*/ 555000784 w 3523"/>
              <a:gd name="T35" fmla="*/ 2147483647 h 2471"/>
              <a:gd name="T36" fmla="*/ 652306340 w 3523"/>
              <a:gd name="T37" fmla="*/ 2147483647 h 2471"/>
              <a:gd name="T38" fmla="*/ 1207308466 w 3523"/>
              <a:gd name="T39" fmla="*/ 1315521607 h 2471"/>
              <a:gd name="T40" fmla="*/ 1448769891 w 3523"/>
              <a:gd name="T41" fmla="*/ 1013102938 h 2471"/>
              <a:gd name="T42" fmla="*/ 1810962196 w 3523"/>
              <a:gd name="T43" fmla="*/ 471270085 h 2471"/>
              <a:gd name="T44" fmla="*/ 2147483647 w 3523"/>
              <a:gd name="T45" fmla="*/ 304939718 h 2471"/>
              <a:gd name="T46" fmla="*/ 2147483647 w 3523"/>
              <a:gd name="T47" fmla="*/ 0 h 2471"/>
              <a:gd name="T48" fmla="*/ 2147483647 w 3523"/>
              <a:gd name="T49" fmla="*/ 201612496 h 2471"/>
              <a:gd name="T50" fmla="*/ 2147483647 w 3523"/>
              <a:gd name="T51" fmla="*/ 370463763 h 2471"/>
              <a:gd name="T52" fmla="*/ 2147483647 w 3523"/>
              <a:gd name="T53" fmla="*/ 506552263 h 2471"/>
              <a:gd name="T54" fmla="*/ 2147483647 w 3523"/>
              <a:gd name="T55" fmla="*/ 607358486 h 2471"/>
              <a:gd name="T56" fmla="*/ 2147483647 w 3523"/>
              <a:gd name="T57" fmla="*/ 640119715 h 2471"/>
              <a:gd name="T58" fmla="*/ 2147483647 w 3523"/>
              <a:gd name="T59" fmla="*/ 945059531 h 2471"/>
              <a:gd name="T60" fmla="*/ 2147483647 w 3523"/>
              <a:gd name="T61" fmla="*/ 1045865754 h 2471"/>
              <a:gd name="T62" fmla="*/ 2147483647 w 3523"/>
              <a:gd name="T63" fmla="*/ 1181954155 h 2471"/>
              <a:gd name="T64" fmla="*/ 2147483647 w 3523"/>
              <a:gd name="T65" fmla="*/ 1383566601 h 2471"/>
              <a:gd name="T66" fmla="*/ 2147483647 w 3523"/>
              <a:gd name="T67" fmla="*/ 1552416231 h 2471"/>
              <a:gd name="T68" fmla="*/ 2147483647 w 3523"/>
              <a:gd name="T69" fmla="*/ 1822074068 h 2471"/>
              <a:gd name="T70" fmla="*/ 2147483647 w 3523"/>
              <a:gd name="T71" fmla="*/ 2147483647 h 2471"/>
              <a:gd name="T72" fmla="*/ 2147483647 w 3523"/>
              <a:gd name="T73" fmla="*/ 2147483647 h 2471"/>
              <a:gd name="T74" fmla="*/ 2147483647 w 3523"/>
              <a:gd name="T75" fmla="*/ 2147483647 h 2471"/>
              <a:gd name="T76" fmla="*/ 2147483647 w 3523"/>
              <a:gd name="T77" fmla="*/ 2147483647 h 2471"/>
              <a:gd name="T78" fmla="*/ 2147483647 w 3523"/>
              <a:gd name="T79" fmla="*/ 2147483647 h 2471"/>
              <a:gd name="T80" fmla="*/ 2147483647 w 3523"/>
              <a:gd name="T81" fmla="*/ 2147483647 h 2471"/>
              <a:gd name="T82" fmla="*/ 2147483647 w 3523"/>
              <a:gd name="T83" fmla="*/ 2147483647 h 2471"/>
              <a:gd name="T84" fmla="*/ 2147483647 w 3523"/>
              <a:gd name="T85" fmla="*/ 2147483647 h 2471"/>
              <a:gd name="T86" fmla="*/ 2147483647 w 3523"/>
              <a:gd name="T87" fmla="*/ 2147483647 h 2471"/>
              <a:gd name="T88" fmla="*/ 2147483647 w 3523"/>
              <a:gd name="T89" fmla="*/ 2147483647 h 2471"/>
              <a:gd name="T90" fmla="*/ 2147483647 w 3523"/>
              <a:gd name="T91" fmla="*/ 2147483647 h 24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23"/>
              <a:gd name="T139" fmla="*/ 0 h 2471"/>
              <a:gd name="T140" fmla="*/ 3523 w 3523"/>
              <a:gd name="T141" fmla="*/ 2471 h 24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23" h="2471">
                <a:moveTo>
                  <a:pt x="2184" y="2304"/>
                </a:moveTo>
                <a:cubicBezTo>
                  <a:pt x="2092" y="2326"/>
                  <a:pt x="2009" y="2358"/>
                  <a:pt x="1916" y="2371"/>
                </a:cubicBezTo>
                <a:cubicBezTo>
                  <a:pt x="1784" y="2415"/>
                  <a:pt x="1666" y="2438"/>
                  <a:pt x="1527" y="2451"/>
                </a:cubicBezTo>
                <a:cubicBezTo>
                  <a:pt x="567" y="2434"/>
                  <a:pt x="1046" y="2471"/>
                  <a:pt x="670" y="2398"/>
                </a:cubicBezTo>
                <a:cubicBezTo>
                  <a:pt x="599" y="2369"/>
                  <a:pt x="533" y="2347"/>
                  <a:pt x="469" y="2304"/>
                </a:cubicBezTo>
                <a:cubicBezTo>
                  <a:pt x="460" y="2291"/>
                  <a:pt x="453" y="2275"/>
                  <a:pt x="442" y="2264"/>
                </a:cubicBezTo>
                <a:cubicBezTo>
                  <a:pt x="431" y="2253"/>
                  <a:pt x="412" y="2249"/>
                  <a:pt x="402" y="2237"/>
                </a:cubicBezTo>
                <a:cubicBezTo>
                  <a:pt x="389" y="2221"/>
                  <a:pt x="390" y="2197"/>
                  <a:pt x="375" y="2183"/>
                </a:cubicBezTo>
                <a:cubicBezTo>
                  <a:pt x="335" y="2146"/>
                  <a:pt x="286" y="2121"/>
                  <a:pt x="241" y="2090"/>
                </a:cubicBezTo>
                <a:cubicBezTo>
                  <a:pt x="228" y="2081"/>
                  <a:pt x="201" y="2063"/>
                  <a:pt x="201" y="2063"/>
                </a:cubicBezTo>
                <a:cubicBezTo>
                  <a:pt x="123" y="1947"/>
                  <a:pt x="237" y="2122"/>
                  <a:pt x="147" y="1956"/>
                </a:cubicBezTo>
                <a:cubicBezTo>
                  <a:pt x="132" y="1928"/>
                  <a:pt x="104" y="1906"/>
                  <a:pt x="94" y="1875"/>
                </a:cubicBezTo>
                <a:cubicBezTo>
                  <a:pt x="67" y="1795"/>
                  <a:pt x="28" y="1727"/>
                  <a:pt x="0" y="1648"/>
                </a:cubicBezTo>
                <a:cubicBezTo>
                  <a:pt x="14" y="1461"/>
                  <a:pt x="11" y="1451"/>
                  <a:pt x="80" y="1313"/>
                </a:cubicBezTo>
                <a:cubicBezTo>
                  <a:pt x="104" y="1266"/>
                  <a:pt x="161" y="1179"/>
                  <a:pt x="161" y="1179"/>
                </a:cubicBezTo>
                <a:cubicBezTo>
                  <a:pt x="173" y="1117"/>
                  <a:pt x="158" y="1047"/>
                  <a:pt x="188" y="991"/>
                </a:cubicBezTo>
                <a:cubicBezTo>
                  <a:pt x="203" y="963"/>
                  <a:pt x="241" y="956"/>
                  <a:pt x="268" y="938"/>
                </a:cubicBezTo>
                <a:cubicBezTo>
                  <a:pt x="284" y="927"/>
                  <a:pt x="292" y="908"/>
                  <a:pt x="308" y="897"/>
                </a:cubicBezTo>
                <a:cubicBezTo>
                  <a:pt x="324" y="885"/>
                  <a:pt x="344" y="880"/>
                  <a:pt x="362" y="871"/>
                </a:cubicBezTo>
                <a:cubicBezTo>
                  <a:pt x="458" y="749"/>
                  <a:pt x="560" y="632"/>
                  <a:pt x="670" y="522"/>
                </a:cubicBezTo>
                <a:cubicBezTo>
                  <a:pt x="713" y="479"/>
                  <a:pt x="766" y="449"/>
                  <a:pt x="804" y="402"/>
                </a:cubicBezTo>
                <a:cubicBezTo>
                  <a:pt x="869" y="323"/>
                  <a:pt x="919" y="245"/>
                  <a:pt x="1005" y="187"/>
                </a:cubicBezTo>
                <a:cubicBezTo>
                  <a:pt x="1111" y="30"/>
                  <a:pt x="1478" y="123"/>
                  <a:pt x="1567" y="121"/>
                </a:cubicBezTo>
                <a:cubicBezTo>
                  <a:pt x="1659" y="90"/>
                  <a:pt x="1743" y="30"/>
                  <a:pt x="1835" y="0"/>
                </a:cubicBezTo>
                <a:cubicBezTo>
                  <a:pt x="2104" y="14"/>
                  <a:pt x="2367" y="60"/>
                  <a:pt x="2639" y="80"/>
                </a:cubicBezTo>
                <a:cubicBezTo>
                  <a:pt x="2720" y="108"/>
                  <a:pt x="2644" y="70"/>
                  <a:pt x="2693" y="147"/>
                </a:cubicBezTo>
                <a:cubicBezTo>
                  <a:pt x="2706" y="168"/>
                  <a:pt x="2730" y="182"/>
                  <a:pt x="2746" y="201"/>
                </a:cubicBezTo>
                <a:cubicBezTo>
                  <a:pt x="2756" y="213"/>
                  <a:pt x="2760" y="231"/>
                  <a:pt x="2773" y="241"/>
                </a:cubicBezTo>
                <a:cubicBezTo>
                  <a:pt x="2784" y="250"/>
                  <a:pt x="2800" y="250"/>
                  <a:pt x="2813" y="254"/>
                </a:cubicBezTo>
                <a:cubicBezTo>
                  <a:pt x="2850" y="292"/>
                  <a:pt x="2886" y="334"/>
                  <a:pt x="2920" y="375"/>
                </a:cubicBezTo>
                <a:cubicBezTo>
                  <a:pt x="2930" y="387"/>
                  <a:pt x="2935" y="404"/>
                  <a:pt x="2947" y="415"/>
                </a:cubicBezTo>
                <a:cubicBezTo>
                  <a:pt x="2971" y="436"/>
                  <a:pt x="3000" y="451"/>
                  <a:pt x="3027" y="469"/>
                </a:cubicBezTo>
                <a:cubicBezTo>
                  <a:pt x="3058" y="490"/>
                  <a:pt x="3075" y="530"/>
                  <a:pt x="3108" y="549"/>
                </a:cubicBezTo>
                <a:cubicBezTo>
                  <a:pt x="3247" y="632"/>
                  <a:pt x="3095" y="549"/>
                  <a:pt x="3269" y="616"/>
                </a:cubicBezTo>
                <a:cubicBezTo>
                  <a:pt x="3354" y="649"/>
                  <a:pt x="3435" y="694"/>
                  <a:pt x="3523" y="723"/>
                </a:cubicBezTo>
                <a:cubicBezTo>
                  <a:pt x="3519" y="870"/>
                  <a:pt x="3518" y="1018"/>
                  <a:pt x="3510" y="1165"/>
                </a:cubicBezTo>
                <a:cubicBezTo>
                  <a:pt x="3505" y="1252"/>
                  <a:pt x="3428" y="1359"/>
                  <a:pt x="3403" y="1447"/>
                </a:cubicBezTo>
                <a:cubicBezTo>
                  <a:pt x="3374" y="1547"/>
                  <a:pt x="3357" y="1653"/>
                  <a:pt x="3336" y="1755"/>
                </a:cubicBezTo>
                <a:cubicBezTo>
                  <a:pt x="3331" y="1777"/>
                  <a:pt x="3331" y="1801"/>
                  <a:pt x="3322" y="1822"/>
                </a:cubicBezTo>
                <a:cubicBezTo>
                  <a:pt x="3297" y="1876"/>
                  <a:pt x="3270" y="1878"/>
                  <a:pt x="3228" y="1915"/>
                </a:cubicBezTo>
                <a:cubicBezTo>
                  <a:pt x="3163" y="1971"/>
                  <a:pt x="3217" y="1946"/>
                  <a:pt x="3148" y="1969"/>
                </a:cubicBezTo>
                <a:cubicBezTo>
                  <a:pt x="2989" y="2077"/>
                  <a:pt x="2924" y="2159"/>
                  <a:pt x="2719" y="2170"/>
                </a:cubicBezTo>
                <a:cubicBezTo>
                  <a:pt x="2585" y="2177"/>
                  <a:pt x="2452" y="2179"/>
                  <a:pt x="2318" y="2183"/>
                </a:cubicBezTo>
                <a:cubicBezTo>
                  <a:pt x="2304" y="2192"/>
                  <a:pt x="2289" y="2198"/>
                  <a:pt x="2277" y="2210"/>
                </a:cubicBezTo>
                <a:cubicBezTo>
                  <a:pt x="2224" y="2263"/>
                  <a:pt x="2282" y="2243"/>
                  <a:pt x="2210" y="2291"/>
                </a:cubicBezTo>
                <a:cubicBezTo>
                  <a:pt x="2188" y="2305"/>
                  <a:pt x="2148" y="2304"/>
                  <a:pt x="2184" y="230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4" name="Picture 5" descr="Picture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997200"/>
            <a:ext cx="9350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Picture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060575"/>
            <a:ext cx="1295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Picture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89138"/>
            <a:ext cx="1295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6877050" y="3429000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Freeform 27"/>
          <p:cNvSpPr>
            <a:spLocks/>
          </p:cNvSpPr>
          <p:nvPr/>
        </p:nvSpPr>
        <p:spPr bwMode="auto">
          <a:xfrm>
            <a:off x="11483975" y="343058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1692275" y="3284538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4,5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2771775" y="2420938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4,203</a:t>
            </a:r>
          </a:p>
        </p:txBody>
      </p:sp>
      <p:pic>
        <p:nvPicPr>
          <p:cNvPr id="17421" name="Picture 24" descr="Picture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836613"/>
            <a:ext cx="1439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476375" y="1196975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4,505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395288" y="2349500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4,23</a:t>
            </a:r>
          </a:p>
        </p:txBody>
      </p:sp>
      <p:sp>
        <p:nvSpPr>
          <p:cNvPr id="17424" name="Freeform 26"/>
          <p:cNvSpPr>
            <a:spLocks/>
          </p:cNvSpPr>
          <p:nvPr/>
        </p:nvSpPr>
        <p:spPr bwMode="auto">
          <a:xfrm>
            <a:off x="4643438" y="115888"/>
            <a:ext cx="4729162" cy="3922712"/>
          </a:xfrm>
          <a:custGeom>
            <a:avLst/>
            <a:gdLst>
              <a:gd name="T0" fmla="*/ 2147483647 w 3523"/>
              <a:gd name="T1" fmla="*/ 2147483647 h 2471"/>
              <a:gd name="T2" fmla="*/ 2147483647 w 3523"/>
              <a:gd name="T3" fmla="*/ 2147483647 h 2471"/>
              <a:gd name="T4" fmla="*/ 2147483647 w 3523"/>
              <a:gd name="T5" fmla="*/ 2147483647 h 2471"/>
              <a:gd name="T6" fmla="*/ 1207306869 w 3523"/>
              <a:gd name="T7" fmla="*/ 2147483647 h 2471"/>
              <a:gd name="T8" fmla="*/ 845115983 w 3523"/>
              <a:gd name="T9" fmla="*/ 2147483647 h 2471"/>
              <a:gd name="T10" fmla="*/ 796463215 w 3523"/>
              <a:gd name="T11" fmla="*/ 2147483647 h 2471"/>
              <a:gd name="T12" fmla="*/ 724384792 w 3523"/>
              <a:gd name="T13" fmla="*/ 2147483647 h 2471"/>
              <a:gd name="T14" fmla="*/ 675731857 w 3523"/>
              <a:gd name="T15" fmla="*/ 2147483647 h 2471"/>
              <a:gd name="T16" fmla="*/ 434270819 w 3523"/>
              <a:gd name="T17" fmla="*/ 2147483647 h 2471"/>
              <a:gd name="T18" fmla="*/ 362192396 w 3523"/>
              <a:gd name="T19" fmla="*/ 2147483647 h 2471"/>
              <a:gd name="T20" fmla="*/ 264886777 w 3523"/>
              <a:gd name="T21" fmla="*/ 2147483647 h 2471"/>
              <a:gd name="T22" fmla="*/ 169384000 w 3523"/>
              <a:gd name="T23" fmla="*/ 2147483647 h 2471"/>
              <a:gd name="T24" fmla="*/ 0 w 3523"/>
              <a:gd name="T25" fmla="*/ 2147483647 h 2471"/>
              <a:gd name="T26" fmla="*/ 144155545 w 3523"/>
              <a:gd name="T27" fmla="*/ 2147483647 h 2471"/>
              <a:gd name="T28" fmla="*/ 290113890 w 3523"/>
              <a:gd name="T29" fmla="*/ 2147483647 h 2471"/>
              <a:gd name="T30" fmla="*/ 338766657 w 3523"/>
              <a:gd name="T31" fmla="*/ 2147483647 h 2471"/>
              <a:gd name="T32" fmla="*/ 482923586 w 3523"/>
              <a:gd name="T33" fmla="*/ 2147483647 h 2471"/>
              <a:gd name="T34" fmla="*/ 555000667 w 3523"/>
              <a:gd name="T35" fmla="*/ 2147483647 h 2471"/>
              <a:gd name="T36" fmla="*/ 652306202 w 3523"/>
              <a:gd name="T37" fmla="*/ 2147483647 h 2471"/>
              <a:gd name="T38" fmla="*/ 1207306869 w 3523"/>
              <a:gd name="T39" fmla="*/ 1315521272 h 2471"/>
              <a:gd name="T40" fmla="*/ 1448769585 w 3523"/>
              <a:gd name="T41" fmla="*/ 1013102680 h 2471"/>
              <a:gd name="T42" fmla="*/ 1810961813 w 3523"/>
              <a:gd name="T43" fmla="*/ 471268377 h 2471"/>
              <a:gd name="T44" fmla="*/ 2147483647 w 3523"/>
              <a:gd name="T45" fmla="*/ 304938052 h 2471"/>
              <a:gd name="T46" fmla="*/ 2147483647 w 3523"/>
              <a:gd name="T47" fmla="*/ 0 h 2471"/>
              <a:gd name="T48" fmla="*/ 2147483647 w 3523"/>
              <a:gd name="T49" fmla="*/ 201612444 h 2471"/>
              <a:gd name="T50" fmla="*/ 2147483647 w 3523"/>
              <a:gd name="T51" fmla="*/ 370462081 h 2471"/>
              <a:gd name="T52" fmla="*/ 2147483647 w 3523"/>
              <a:gd name="T53" fmla="*/ 506550546 h 2471"/>
              <a:gd name="T54" fmla="*/ 2147483647 w 3523"/>
              <a:gd name="T55" fmla="*/ 607356743 h 2471"/>
              <a:gd name="T56" fmla="*/ 2147483647 w 3523"/>
              <a:gd name="T57" fmla="*/ 640119551 h 2471"/>
              <a:gd name="T58" fmla="*/ 2147483647 w 3523"/>
              <a:gd name="T59" fmla="*/ 945057703 h 2471"/>
              <a:gd name="T60" fmla="*/ 2147483647 w 3523"/>
              <a:gd name="T61" fmla="*/ 1045863900 h 2471"/>
              <a:gd name="T62" fmla="*/ 2147483647 w 3523"/>
              <a:gd name="T63" fmla="*/ 1181952267 h 2471"/>
              <a:gd name="T64" fmla="*/ 2147483647 w 3523"/>
              <a:gd name="T65" fmla="*/ 1383564661 h 2471"/>
              <a:gd name="T66" fmla="*/ 2147483647 w 3523"/>
              <a:gd name="T67" fmla="*/ 1552415835 h 2471"/>
              <a:gd name="T68" fmla="*/ 2147483647 w 3523"/>
              <a:gd name="T69" fmla="*/ 1822072016 h 2471"/>
              <a:gd name="T70" fmla="*/ 2147483647 w 3523"/>
              <a:gd name="T71" fmla="*/ 2147483647 h 2471"/>
              <a:gd name="T72" fmla="*/ 2147483647 w 3523"/>
              <a:gd name="T73" fmla="*/ 2147483647 h 2471"/>
              <a:gd name="T74" fmla="*/ 2147483647 w 3523"/>
              <a:gd name="T75" fmla="*/ 2147483647 h 2471"/>
              <a:gd name="T76" fmla="*/ 2147483647 w 3523"/>
              <a:gd name="T77" fmla="*/ 2147483647 h 2471"/>
              <a:gd name="T78" fmla="*/ 2147483647 w 3523"/>
              <a:gd name="T79" fmla="*/ 2147483647 h 2471"/>
              <a:gd name="T80" fmla="*/ 2147483647 w 3523"/>
              <a:gd name="T81" fmla="*/ 2147483647 h 2471"/>
              <a:gd name="T82" fmla="*/ 2147483647 w 3523"/>
              <a:gd name="T83" fmla="*/ 2147483647 h 2471"/>
              <a:gd name="T84" fmla="*/ 2147483647 w 3523"/>
              <a:gd name="T85" fmla="*/ 2147483647 h 2471"/>
              <a:gd name="T86" fmla="*/ 2147483647 w 3523"/>
              <a:gd name="T87" fmla="*/ 2147483647 h 2471"/>
              <a:gd name="T88" fmla="*/ 2147483647 w 3523"/>
              <a:gd name="T89" fmla="*/ 2147483647 h 2471"/>
              <a:gd name="T90" fmla="*/ 2147483647 w 3523"/>
              <a:gd name="T91" fmla="*/ 2147483647 h 24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23"/>
              <a:gd name="T139" fmla="*/ 0 h 2471"/>
              <a:gd name="T140" fmla="*/ 3523 w 3523"/>
              <a:gd name="T141" fmla="*/ 2471 h 24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23" h="2471">
                <a:moveTo>
                  <a:pt x="2184" y="2304"/>
                </a:moveTo>
                <a:cubicBezTo>
                  <a:pt x="2092" y="2326"/>
                  <a:pt x="2009" y="2358"/>
                  <a:pt x="1916" y="2371"/>
                </a:cubicBezTo>
                <a:cubicBezTo>
                  <a:pt x="1784" y="2415"/>
                  <a:pt x="1666" y="2438"/>
                  <a:pt x="1527" y="2451"/>
                </a:cubicBezTo>
                <a:cubicBezTo>
                  <a:pt x="567" y="2434"/>
                  <a:pt x="1046" y="2471"/>
                  <a:pt x="670" y="2398"/>
                </a:cubicBezTo>
                <a:cubicBezTo>
                  <a:pt x="599" y="2369"/>
                  <a:pt x="533" y="2347"/>
                  <a:pt x="469" y="2304"/>
                </a:cubicBezTo>
                <a:cubicBezTo>
                  <a:pt x="460" y="2291"/>
                  <a:pt x="453" y="2275"/>
                  <a:pt x="442" y="2264"/>
                </a:cubicBezTo>
                <a:cubicBezTo>
                  <a:pt x="431" y="2253"/>
                  <a:pt x="412" y="2249"/>
                  <a:pt x="402" y="2237"/>
                </a:cubicBezTo>
                <a:cubicBezTo>
                  <a:pt x="389" y="2221"/>
                  <a:pt x="390" y="2197"/>
                  <a:pt x="375" y="2183"/>
                </a:cubicBezTo>
                <a:cubicBezTo>
                  <a:pt x="335" y="2146"/>
                  <a:pt x="286" y="2121"/>
                  <a:pt x="241" y="2090"/>
                </a:cubicBezTo>
                <a:cubicBezTo>
                  <a:pt x="228" y="2081"/>
                  <a:pt x="201" y="2063"/>
                  <a:pt x="201" y="2063"/>
                </a:cubicBezTo>
                <a:cubicBezTo>
                  <a:pt x="123" y="1947"/>
                  <a:pt x="237" y="2122"/>
                  <a:pt x="147" y="1956"/>
                </a:cubicBezTo>
                <a:cubicBezTo>
                  <a:pt x="132" y="1928"/>
                  <a:pt x="104" y="1906"/>
                  <a:pt x="94" y="1875"/>
                </a:cubicBezTo>
                <a:cubicBezTo>
                  <a:pt x="67" y="1795"/>
                  <a:pt x="28" y="1727"/>
                  <a:pt x="0" y="1648"/>
                </a:cubicBezTo>
                <a:cubicBezTo>
                  <a:pt x="14" y="1461"/>
                  <a:pt x="11" y="1451"/>
                  <a:pt x="80" y="1313"/>
                </a:cubicBezTo>
                <a:cubicBezTo>
                  <a:pt x="104" y="1266"/>
                  <a:pt x="161" y="1179"/>
                  <a:pt x="161" y="1179"/>
                </a:cubicBezTo>
                <a:cubicBezTo>
                  <a:pt x="173" y="1117"/>
                  <a:pt x="158" y="1047"/>
                  <a:pt x="188" y="991"/>
                </a:cubicBezTo>
                <a:cubicBezTo>
                  <a:pt x="203" y="963"/>
                  <a:pt x="241" y="956"/>
                  <a:pt x="268" y="938"/>
                </a:cubicBezTo>
                <a:cubicBezTo>
                  <a:pt x="284" y="927"/>
                  <a:pt x="292" y="908"/>
                  <a:pt x="308" y="897"/>
                </a:cubicBezTo>
                <a:cubicBezTo>
                  <a:pt x="324" y="885"/>
                  <a:pt x="344" y="880"/>
                  <a:pt x="362" y="871"/>
                </a:cubicBezTo>
                <a:cubicBezTo>
                  <a:pt x="458" y="749"/>
                  <a:pt x="560" y="632"/>
                  <a:pt x="670" y="522"/>
                </a:cubicBezTo>
                <a:cubicBezTo>
                  <a:pt x="713" y="479"/>
                  <a:pt x="766" y="449"/>
                  <a:pt x="804" y="402"/>
                </a:cubicBezTo>
                <a:cubicBezTo>
                  <a:pt x="869" y="323"/>
                  <a:pt x="919" y="245"/>
                  <a:pt x="1005" y="187"/>
                </a:cubicBezTo>
                <a:cubicBezTo>
                  <a:pt x="1111" y="30"/>
                  <a:pt x="1478" y="123"/>
                  <a:pt x="1567" y="121"/>
                </a:cubicBezTo>
                <a:cubicBezTo>
                  <a:pt x="1659" y="90"/>
                  <a:pt x="1743" y="30"/>
                  <a:pt x="1835" y="0"/>
                </a:cubicBezTo>
                <a:cubicBezTo>
                  <a:pt x="2104" y="14"/>
                  <a:pt x="2367" y="60"/>
                  <a:pt x="2639" y="80"/>
                </a:cubicBezTo>
                <a:cubicBezTo>
                  <a:pt x="2720" y="108"/>
                  <a:pt x="2644" y="70"/>
                  <a:pt x="2693" y="147"/>
                </a:cubicBezTo>
                <a:cubicBezTo>
                  <a:pt x="2706" y="168"/>
                  <a:pt x="2730" y="182"/>
                  <a:pt x="2746" y="201"/>
                </a:cubicBezTo>
                <a:cubicBezTo>
                  <a:pt x="2756" y="213"/>
                  <a:pt x="2760" y="231"/>
                  <a:pt x="2773" y="241"/>
                </a:cubicBezTo>
                <a:cubicBezTo>
                  <a:pt x="2784" y="250"/>
                  <a:pt x="2800" y="250"/>
                  <a:pt x="2813" y="254"/>
                </a:cubicBezTo>
                <a:cubicBezTo>
                  <a:pt x="2850" y="292"/>
                  <a:pt x="2886" y="334"/>
                  <a:pt x="2920" y="375"/>
                </a:cubicBezTo>
                <a:cubicBezTo>
                  <a:pt x="2930" y="387"/>
                  <a:pt x="2935" y="404"/>
                  <a:pt x="2947" y="415"/>
                </a:cubicBezTo>
                <a:cubicBezTo>
                  <a:pt x="2971" y="436"/>
                  <a:pt x="3000" y="451"/>
                  <a:pt x="3027" y="469"/>
                </a:cubicBezTo>
                <a:cubicBezTo>
                  <a:pt x="3058" y="490"/>
                  <a:pt x="3075" y="530"/>
                  <a:pt x="3108" y="549"/>
                </a:cubicBezTo>
                <a:cubicBezTo>
                  <a:pt x="3247" y="632"/>
                  <a:pt x="3095" y="549"/>
                  <a:pt x="3269" y="616"/>
                </a:cubicBezTo>
                <a:cubicBezTo>
                  <a:pt x="3354" y="649"/>
                  <a:pt x="3435" y="694"/>
                  <a:pt x="3523" y="723"/>
                </a:cubicBezTo>
                <a:cubicBezTo>
                  <a:pt x="3519" y="870"/>
                  <a:pt x="3518" y="1018"/>
                  <a:pt x="3510" y="1165"/>
                </a:cubicBezTo>
                <a:cubicBezTo>
                  <a:pt x="3505" y="1252"/>
                  <a:pt x="3428" y="1359"/>
                  <a:pt x="3403" y="1447"/>
                </a:cubicBezTo>
                <a:cubicBezTo>
                  <a:pt x="3374" y="1547"/>
                  <a:pt x="3357" y="1653"/>
                  <a:pt x="3336" y="1755"/>
                </a:cubicBezTo>
                <a:cubicBezTo>
                  <a:pt x="3331" y="1777"/>
                  <a:pt x="3331" y="1801"/>
                  <a:pt x="3322" y="1822"/>
                </a:cubicBezTo>
                <a:cubicBezTo>
                  <a:pt x="3297" y="1876"/>
                  <a:pt x="3270" y="1878"/>
                  <a:pt x="3228" y="1915"/>
                </a:cubicBezTo>
                <a:cubicBezTo>
                  <a:pt x="3163" y="1971"/>
                  <a:pt x="3217" y="1946"/>
                  <a:pt x="3148" y="1969"/>
                </a:cubicBezTo>
                <a:cubicBezTo>
                  <a:pt x="2989" y="2077"/>
                  <a:pt x="2924" y="2159"/>
                  <a:pt x="2719" y="2170"/>
                </a:cubicBezTo>
                <a:cubicBezTo>
                  <a:pt x="2585" y="2177"/>
                  <a:pt x="2452" y="2179"/>
                  <a:pt x="2318" y="2183"/>
                </a:cubicBezTo>
                <a:cubicBezTo>
                  <a:pt x="2304" y="2192"/>
                  <a:pt x="2289" y="2198"/>
                  <a:pt x="2277" y="2210"/>
                </a:cubicBezTo>
                <a:cubicBezTo>
                  <a:pt x="2224" y="2263"/>
                  <a:pt x="2282" y="2243"/>
                  <a:pt x="2210" y="2291"/>
                </a:cubicBezTo>
                <a:cubicBezTo>
                  <a:pt x="2188" y="2305"/>
                  <a:pt x="2148" y="2304"/>
                  <a:pt x="2184" y="2304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25" name="Picture 43" descr="Picture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908050"/>
            <a:ext cx="11207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44" descr="Picture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692150"/>
            <a:ext cx="126523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45" descr="Picture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205038"/>
            <a:ext cx="11207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46" descr="Picture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2276475"/>
            <a:ext cx="14398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6011863" y="1268413"/>
            <a:ext cx="1081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72.1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5292725" y="2636838"/>
            <a:ext cx="1081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71.2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7596188" y="1412875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69.8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6804025" y="270827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69.78</a:t>
            </a:r>
          </a:p>
        </p:txBody>
      </p:sp>
      <p:sp>
        <p:nvSpPr>
          <p:cNvPr id="17433" name="Freeform 3"/>
          <p:cNvSpPr>
            <a:spLocks/>
          </p:cNvSpPr>
          <p:nvPr/>
        </p:nvSpPr>
        <p:spPr bwMode="auto">
          <a:xfrm rot="-208420">
            <a:off x="-76200" y="4292600"/>
            <a:ext cx="9220200" cy="2819400"/>
          </a:xfrm>
          <a:custGeom>
            <a:avLst/>
            <a:gdLst>
              <a:gd name="T0" fmla="*/ 0 w 5843"/>
              <a:gd name="T1" fmla="*/ 2147483647 h 905"/>
              <a:gd name="T2" fmla="*/ 1274907620 w 5843"/>
              <a:gd name="T3" fmla="*/ 2147483647 h 905"/>
              <a:gd name="T4" fmla="*/ 2147483647 w 5843"/>
              <a:gd name="T5" fmla="*/ 2147483647 h 905"/>
              <a:gd name="T6" fmla="*/ 2147483647 w 5843"/>
              <a:gd name="T7" fmla="*/ 2147483647 h 905"/>
              <a:gd name="T8" fmla="*/ 2147483647 w 5843"/>
              <a:gd name="T9" fmla="*/ 2147483647 h 905"/>
              <a:gd name="T10" fmla="*/ 2147483647 w 5843"/>
              <a:gd name="T11" fmla="*/ 1814921280 h 905"/>
              <a:gd name="T12" fmla="*/ 2147483647 w 5843"/>
              <a:gd name="T13" fmla="*/ 1193771412 h 905"/>
              <a:gd name="T14" fmla="*/ 2147483647 w 5843"/>
              <a:gd name="T15" fmla="*/ 951134848 h 905"/>
              <a:gd name="T16" fmla="*/ 2147483647 w 5843"/>
              <a:gd name="T17" fmla="*/ 951134848 h 905"/>
              <a:gd name="T18" fmla="*/ 2147483647 w 5843"/>
              <a:gd name="T19" fmla="*/ 1572284327 h 905"/>
              <a:gd name="T20" fmla="*/ 2147483647 w 5843"/>
              <a:gd name="T21" fmla="*/ 1941093290 h 905"/>
              <a:gd name="T22" fmla="*/ 2147483647 w 5843"/>
              <a:gd name="T23" fmla="*/ 2067262185 h 905"/>
              <a:gd name="T24" fmla="*/ 2147483647 w 5843"/>
              <a:gd name="T25" fmla="*/ 2147483647 h 905"/>
              <a:gd name="T26" fmla="*/ 2147483647 w 5843"/>
              <a:gd name="T27" fmla="*/ 2147483647 h 905"/>
              <a:gd name="T28" fmla="*/ 2147483647 w 5843"/>
              <a:gd name="T29" fmla="*/ 2147483647 h 905"/>
              <a:gd name="T30" fmla="*/ 2147483647 w 5843"/>
              <a:gd name="T31" fmla="*/ 2147483647 h 905"/>
              <a:gd name="T32" fmla="*/ 2147483647 w 5843"/>
              <a:gd name="T33" fmla="*/ 2147483647 h 905"/>
              <a:gd name="T34" fmla="*/ 2147483647 w 5843"/>
              <a:gd name="T35" fmla="*/ 2147483647 h 905"/>
              <a:gd name="T36" fmla="*/ 2147483647 w 5843"/>
              <a:gd name="T37" fmla="*/ 2147483647 h 905"/>
              <a:gd name="T38" fmla="*/ 2147483647 w 5843"/>
              <a:gd name="T39" fmla="*/ 2147483647 h 905"/>
              <a:gd name="T40" fmla="*/ 2147483647 w 5843"/>
              <a:gd name="T41" fmla="*/ 2147483647 h 905"/>
              <a:gd name="T42" fmla="*/ 2147483647 w 5843"/>
              <a:gd name="T43" fmla="*/ 2147483647 h 905"/>
              <a:gd name="T44" fmla="*/ 2147483647 w 5843"/>
              <a:gd name="T45" fmla="*/ 2147483647 h 905"/>
              <a:gd name="T46" fmla="*/ 2147483647 w 5843"/>
              <a:gd name="T47" fmla="*/ 2147483647 h 905"/>
              <a:gd name="T48" fmla="*/ 2147483647 w 5843"/>
              <a:gd name="T49" fmla="*/ 2147483647 h 905"/>
              <a:gd name="T50" fmla="*/ 2147483647 w 5843"/>
              <a:gd name="T51" fmla="*/ 2147483647 h 905"/>
              <a:gd name="T52" fmla="*/ 2147483647 w 5843"/>
              <a:gd name="T53" fmla="*/ 2147483647 h 905"/>
              <a:gd name="T54" fmla="*/ 2147483647 w 5843"/>
              <a:gd name="T55" fmla="*/ 2147483647 h 90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43"/>
              <a:gd name="T85" fmla="*/ 0 h 905"/>
              <a:gd name="T86" fmla="*/ 5843 w 5843"/>
              <a:gd name="T87" fmla="*/ 905 h 90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43" h="905">
                <a:moveTo>
                  <a:pt x="0" y="738"/>
                </a:moveTo>
                <a:cubicBezTo>
                  <a:pt x="164" y="683"/>
                  <a:pt x="341" y="629"/>
                  <a:pt x="512" y="610"/>
                </a:cubicBezTo>
                <a:cubicBezTo>
                  <a:pt x="726" y="555"/>
                  <a:pt x="946" y="501"/>
                  <a:pt x="1165" y="469"/>
                </a:cubicBezTo>
                <a:cubicBezTo>
                  <a:pt x="1220" y="441"/>
                  <a:pt x="1272" y="436"/>
                  <a:pt x="1331" y="418"/>
                </a:cubicBezTo>
                <a:cubicBezTo>
                  <a:pt x="1444" y="383"/>
                  <a:pt x="1561" y="352"/>
                  <a:pt x="1677" y="328"/>
                </a:cubicBezTo>
                <a:cubicBezTo>
                  <a:pt x="1757" y="276"/>
                  <a:pt x="1881" y="231"/>
                  <a:pt x="1971" y="187"/>
                </a:cubicBezTo>
                <a:cubicBezTo>
                  <a:pt x="1986" y="180"/>
                  <a:pt x="2076" y="124"/>
                  <a:pt x="2087" y="123"/>
                </a:cubicBezTo>
                <a:cubicBezTo>
                  <a:pt x="2295" y="102"/>
                  <a:pt x="2505" y="107"/>
                  <a:pt x="2714" y="98"/>
                </a:cubicBezTo>
                <a:cubicBezTo>
                  <a:pt x="3001" y="0"/>
                  <a:pt x="3442" y="86"/>
                  <a:pt x="3763" y="98"/>
                </a:cubicBezTo>
                <a:cubicBezTo>
                  <a:pt x="3866" y="110"/>
                  <a:pt x="3994" y="135"/>
                  <a:pt x="4096" y="162"/>
                </a:cubicBezTo>
                <a:cubicBezTo>
                  <a:pt x="4121" y="169"/>
                  <a:pt x="4179" y="189"/>
                  <a:pt x="4211" y="200"/>
                </a:cubicBezTo>
                <a:cubicBezTo>
                  <a:pt x="4224" y="204"/>
                  <a:pt x="4250" y="213"/>
                  <a:pt x="4250" y="213"/>
                </a:cubicBezTo>
                <a:cubicBezTo>
                  <a:pt x="4356" y="286"/>
                  <a:pt x="4501" y="309"/>
                  <a:pt x="4621" y="354"/>
                </a:cubicBezTo>
                <a:cubicBezTo>
                  <a:pt x="4668" y="371"/>
                  <a:pt x="4700" y="423"/>
                  <a:pt x="4749" y="431"/>
                </a:cubicBezTo>
                <a:cubicBezTo>
                  <a:pt x="4775" y="435"/>
                  <a:pt x="4800" y="439"/>
                  <a:pt x="4826" y="443"/>
                </a:cubicBezTo>
                <a:cubicBezTo>
                  <a:pt x="4847" y="452"/>
                  <a:pt x="4869" y="459"/>
                  <a:pt x="4890" y="469"/>
                </a:cubicBezTo>
                <a:cubicBezTo>
                  <a:pt x="4904" y="476"/>
                  <a:pt x="4914" y="488"/>
                  <a:pt x="4928" y="495"/>
                </a:cubicBezTo>
                <a:cubicBezTo>
                  <a:pt x="4952" y="507"/>
                  <a:pt x="4980" y="509"/>
                  <a:pt x="5005" y="520"/>
                </a:cubicBezTo>
                <a:cubicBezTo>
                  <a:pt x="5022" y="528"/>
                  <a:pt x="5038" y="539"/>
                  <a:pt x="5056" y="546"/>
                </a:cubicBezTo>
                <a:cubicBezTo>
                  <a:pt x="5081" y="556"/>
                  <a:pt x="5133" y="571"/>
                  <a:pt x="5133" y="571"/>
                </a:cubicBezTo>
                <a:cubicBezTo>
                  <a:pt x="5186" y="607"/>
                  <a:pt x="5242" y="604"/>
                  <a:pt x="5299" y="635"/>
                </a:cubicBezTo>
                <a:cubicBezTo>
                  <a:pt x="5326" y="650"/>
                  <a:pt x="5350" y="670"/>
                  <a:pt x="5376" y="687"/>
                </a:cubicBezTo>
                <a:cubicBezTo>
                  <a:pt x="5403" y="705"/>
                  <a:pt x="5438" y="709"/>
                  <a:pt x="5466" y="725"/>
                </a:cubicBezTo>
                <a:cubicBezTo>
                  <a:pt x="5522" y="756"/>
                  <a:pt x="5557" y="786"/>
                  <a:pt x="5619" y="802"/>
                </a:cubicBezTo>
                <a:cubicBezTo>
                  <a:pt x="5632" y="810"/>
                  <a:pt x="5644" y="821"/>
                  <a:pt x="5658" y="827"/>
                </a:cubicBezTo>
                <a:cubicBezTo>
                  <a:pt x="5674" y="834"/>
                  <a:pt x="5694" y="830"/>
                  <a:pt x="5709" y="840"/>
                </a:cubicBezTo>
                <a:cubicBezTo>
                  <a:pt x="5722" y="849"/>
                  <a:pt x="5722" y="871"/>
                  <a:pt x="5735" y="879"/>
                </a:cubicBezTo>
                <a:cubicBezTo>
                  <a:pt x="5777" y="905"/>
                  <a:pt x="5843" y="904"/>
                  <a:pt x="5799" y="904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Text Box 51"/>
          <p:cNvSpPr txBox="1">
            <a:spLocks noChangeArrowheads="1"/>
          </p:cNvSpPr>
          <p:nvPr/>
        </p:nvSpPr>
        <p:spPr bwMode="auto">
          <a:xfrm>
            <a:off x="3635375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2700338" y="5334000"/>
            <a:ext cx="518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Viết các số trên theo thứ tự từ bé </a:t>
            </a:r>
            <a:r>
              <a:rPr lang="vi-VN" sz="3600">
                <a:solidFill>
                  <a:schemeClr val="bg1"/>
                </a:solidFill>
              </a:rPr>
              <a:t>đ</a:t>
            </a:r>
            <a:r>
              <a:rPr lang="en-US" sz="3600">
                <a:solidFill>
                  <a:schemeClr val="bg1"/>
                </a:solidFill>
              </a:rPr>
              <a:t>ến lớn: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9" grpId="0"/>
      <p:bldP spid="18470" grpId="0"/>
      <p:bldP spid="18471" grpId="0"/>
      <p:bldP spid="18479" grpId="0"/>
      <p:bldP spid="18480" grpId="0"/>
      <p:bldP spid="18481" grpId="0"/>
      <p:bldP spid="18482" grpId="0"/>
      <p:bldP spid="18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6877050" y="3429000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Freeform 10"/>
          <p:cNvSpPr>
            <a:spLocks/>
          </p:cNvSpPr>
          <p:nvPr/>
        </p:nvSpPr>
        <p:spPr bwMode="auto">
          <a:xfrm>
            <a:off x="11483975" y="343058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84663" y="1125538"/>
            <a:ext cx="936625" cy="941387"/>
            <a:chOff x="1020" y="1933"/>
            <a:chExt cx="590" cy="593"/>
          </a:xfrm>
        </p:grpSpPr>
        <p:pic>
          <p:nvPicPr>
            <p:cNvPr id="18460" name="Picture 6" descr="Picture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1933"/>
              <a:ext cx="589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1" name="Text Box 11"/>
            <p:cNvSpPr txBox="1">
              <a:spLocks noChangeArrowheads="1"/>
            </p:cNvSpPr>
            <p:nvPr/>
          </p:nvSpPr>
          <p:spPr bwMode="auto">
            <a:xfrm>
              <a:off x="1066" y="2113"/>
              <a:ext cx="5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4,5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00113" y="981075"/>
            <a:ext cx="1368425" cy="1081088"/>
            <a:chOff x="1746" y="1298"/>
            <a:chExt cx="862" cy="681"/>
          </a:xfrm>
        </p:grpSpPr>
        <p:pic>
          <p:nvPicPr>
            <p:cNvPr id="18458" name="Picture 7" descr="Picture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6" y="1298"/>
              <a:ext cx="816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9" name="Text Box 12"/>
            <p:cNvSpPr txBox="1">
              <a:spLocks noChangeArrowheads="1"/>
            </p:cNvSpPr>
            <p:nvPr/>
          </p:nvSpPr>
          <p:spPr bwMode="auto">
            <a:xfrm>
              <a:off x="1746" y="1525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4,203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724525" y="1052513"/>
            <a:ext cx="1512888" cy="990600"/>
            <a:chOff x="884" y="527"/>
            <a:chExt cx="953" cy="624"/>
          </a:xfrm>
        </p:grpSpPr>
        <p:pic>
          <p:nvPicPr>
            <p:cNvPr id="18456" name="Picture 13" descr="Picture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" y="527"/>
              <a:ext cx="907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7" name="Text Box 14"/>
            <p:cNvSpPr txBox="1">
              <a:spLocks noChangeArrowheads="1"/>
            </p:cNvSpPr>
            <p:nvPr/>
          </p:nvSpPr>
          <p:spPr bwMode="auto">
            <a:xfrm>
              <a:off x="930" y="754"/>
              <a:ext cx="90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4,505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411413" y="1125538"/>
            <a:ext cx="1584325" cy="941387"/>
            <a:chOff x="113" y="1253"/>
            <a:chExt cx="998" cy="593"/>
          </a:xfrm>
        </p:grpSpPr>
        <p:pic>
          <p:nvPicPr>
            <p:cNvPr id="18454" name="Picture 8" descr="Picture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253"/>
              <a:ext cx="816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5" name="Text Box 15"/>
            <p:cNvSpPr txBox="1">
              <a:spLocks noChangeArrowheads="1"/>
            </p:cNvSpPr>
            <p:nvPr/>
          </p:nvSpPr>
          <p:spPr bwMode="auto">
            <a:xfrm>
              <a:off x="249" y="1434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4,23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227763" y="2852738"/>
            <a:ext cx="1265237" cy="1346200"/>
            <a:chOff x="3696" y="436"/>
            <a:chExt cx="797" cy="848"/>
          </a:xfrm>
        </p:grpSpPr>
        <p:pic>
          <p:nvPicPr>
            <p:cNvPr id="18452" name="Picture 18" descr="Picture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436"/>
              <a:ext cx="797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3787" y="799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72.1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643438" y="2997200"/>
            <a:ext cx="1120775" cy="1201738"/>
            <a:chOff x="3334" y="1389"/>
            <a:chExt cx="706" cy="757"/>
          </a:xfrm>
        </p:grpSpPr>
        <p:pic>
          <p:nvPicPr>
            <p:cNvPr id="18450" name="Picture 19" descr="Picture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4" y="1389"/>
              <a:ext cx="70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Text Box 22"/>
            <p:cNvSpPr txBox="1">
              <a:spLocks noChangeArrowheads="1"/>
            </p:cNvSpPr>
            <p:nvPr/>
          </p:nvSpPr>
          <p:spPr bwMode="auto">
            <a:xfrm>
              <a:off x="3334" y="1661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71.2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916238" y="2997200"/>
            <a:ext cx="1152525" cy="1201738"/>
            <a:chOff x="4740" y="572"/>
            <a:chExt cx="726" cy="757"/>
          </a:xfrm>
        </p:grpSpPr>
        <p:pic>
          <p:nvPicPr>
            <p:cNvPr id="18448" name="Picture 17" descr="Picture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40" y="572"/>
              <a:ext cx="70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 Box 23"/>
            <p:cNvSpPr txBox="1">
              <a:spLocks noChangeArrowheads="1"/>
            </p:cNvSpPr>
            <p:nvPr/>
          </p:nvSpPr>
          <p:spPr bwMode="auto">
            <a:xfrm>
              <a:off x="4785" y="890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69.8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971550" y="2997200"/>
            <a:ext cx="1439863" cy="1201738"/>
            <a:chOff x="4241" y="1434"/>
            <a:chExt cx="907" cy="757"/>
          </a:xfrm>
        </p:grpSpPr>
        <p:pic>
          <p:nvPicPr>
            <p:cNvPr id="18446" name="Picture 20" descr="Picture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1434"/>
              <a:ext cx="907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 Box 24"/>
            <p:cNvSpPr txBox="1">
              <a:spLocks noChangeArrowheads="1"/>
            </p:cNvSpPr>
            <p:nvPr/>
          </p:nvSpPr>
          <p:spPr bwMode="auto">
            <a:xfrm>
              <a:off x="4286" y="1706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69.78</a:t>
              </a:r>
            </a:p>
          </p:txBody>
        </p:sp>
      </p:grpSp>
      <p:sp>
        <p:nvSpPr>
          <p:cNvPr id="18444" name="Text Box 26"/>
          <p:cNvSpPr txBox="1">
            <a:spLocks noChangeArrowheads="1"/>
          </p:cNvSpPr>
          <p:nvPr/>
        </p:nvSpPr>
        <p:spPr bwMode="auto">
          <a:xfrm>
            <a:off x="3635375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95288" y="0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66"/>
                </a:solidFill>
              </a:rPr>
              <a:t>Viết các số sau theo thứ tự từ bé </a:t>
            </a:r>
            <a:r>
              <a:rPr lang="vi-VN" sz="3600">
                <a:solidFill>
                  <a:srgbClr val="FFFF66"/>
                </a:solidFill>
              </a:rPr>
              <a:t>đ</a:t>
            </a:r>
            <a:r>
              <a:rPr lang="en-US" sz="3600">
                <a:solidFill>
                  <a:srgbClr val="FFFF66"/>
                </a:solidFill>
              </a:rPr>
              <a:t>ến lớn: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cture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57245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572000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5076825" y="3213100"/>
            <a:ext cx="3457575" cy="1512888"/>
          </a:xfrm>
          <a:prstGeom prst="wedgeEllipseCallout">
            <a:avLst>
              <a:gd name="adj1" fmla="val -64694"/>
              <a:gd name="adj2" fmla="val 96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/>
              <a:t>Vui quá! Về đến nhà mình rồi!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cangcuaxaongusac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" y="463550"/>
            <a:ext cx="3671888" cy="28082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1" name="Rectangle 3" descr="comHyLap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87900" y="463550"/>
            <a:ext cx="4032250" cy="28082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2" name="Rectangle 4" descr="tomchienxu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87900" y="3717925"/>
            <a:ext cx="3960813" cy="27368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3" name="Rectangle 5" descr="gatanduahau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0825" y="3717925"/>
            <a:ext cx="3744913" cy="273685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0486" name="AutoShape 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2625" y="6510338"/>
            <a:ext cx="812800" cy="3476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55875" y="4246563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  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8293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5615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2051050" y="1341438"/>
            <a:ext cx="5832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Viết số thập phân sau d</a:t>
            </a:r>
            <a:r>
              <a:rPr lang="vi-VN" sz="3200"/>
              <a:t>ư</a:t>
            </a:r>
            <a:r>
              <a:rPr lang="en-US" sz="3200"/>
              <a:t>ới dạng tỉ số phần tr</a:t>
            </a:r>
            <a:r>
              <a:rPr lang="vi-VN" sz="3200"/>
              <a:t>ă</a:t>
            </a:r>
            <a:r>
              <a:rPr lang="en-US" sz="3200"/>
              <a:t>m:</a:t>
            </a: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2411413" y="2646363"/>
            <a:ext cx="410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rgbClr val="0000FF"/>
                </a:solidFill>
              </a:rPr>
              <a:t>0,15 =…………. 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4500563" y="4221163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15%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4971E-6 L -8.33333E-7 -0.207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 autoUpdateAnimBg="0"/>
      <p:bldP spid="25605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nimBg="1" autoUpdateAnimBg="0"/>
      <p:bldP spid="25610" grpId="0" animBg="1" autoUpdateAnimBg="0"/>
      <p:bldP spid="25611" grpId="0" animBg="1" autoUpdateAnimBg="0"/>
      <p:bldP spid="25612" grpId="0" animBg="1" autoUpdateAnimBg="0"/>
      <p:bldP spid="25613" grpId="0" animBg="1" autoUpdateAnimBg="0"/>
      <p:bldP spid="25614" grpId="0" animBg="1" autoUpdateAnimBg="0"/>
      <p:bldP spid="25615" grpId="0" animBg="1"/>
      <p:bldP spid="25623" grpId="0"/>
      <p:bldP spid="256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276475"/>
            <a:ext cx="4105275" cy="1143000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0000FF"/>
                </a:solidFill>
              </a:rPr>
              <a:t>0,25 =………….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24075" y="3284538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8293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6639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648200" y="41910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3091" name="Text Box 17"/>
          <p:cNvSpPr txBox="1">
            <a:spLocks noChangeArrowheads="1"/>
          </p:cNvSpPr>
          <p:nvPr/>
        </p:nvSpPr>
        <p:spPr bwMode="auto">
          <a:xfrm>
            <a:off x="1476375" y="1052513"/>
            <a:ext cx="6119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Viết số </a:t>
            </a:r>
            <a:r>
              <a:rPr lang="vi-VN" sz="3200"/>
              <a:t>đ</a:t>
            </a:r>
            <a:r>
              <a:rPr lang="en-US" sz="3200"/>
              <a:t>o sau d</a:t>
            </a:r>
            <a:r>
              <a:rPr lang="vi-VN" sz="3200"/>
              <a:t>ư</a:t>
            </a:r>
            <a:r>
              <a:rPr lang="en-US" sz="3200"/>
              <a:t>ới dạng phân số thập phân:</a:t>
            </a:r>
          </a:p>
        </p:txBody>
      </p:sp>
      <p:graphicFrame>
        <p:nvGraphicFramePr>
          <p:cNvPr id="26642" name="Object 18"/>
          <p:cNvGraphicFramePr>
            <a:graphicFrameLocks noChangeAspect="1"/>
          </p:cNvGraphicFramePr>
          <p:nvPr>
            <p:ph idx="1"/>
          </p:nvPr>
        </p:nvGraphicFramePr>
        <p:xfrm>
          <a:off x="4862513" y="2997200"/>
          <a:ext cx="1073150" cy="1511300"/>
        </p:xfrm>
        <a:graphic>
          <a:graphicData uri="http://schemas.openxmlformats.org/presentationml/2006/ole">
            <p:oleObj spid="_x0000_s3074" name="Equation" r:id="rId8" imgW="279279" imgH="393529" progId="Equation.DSMT4">
              <p:embed/>
            </p:oleObj>
          </a:graphicData>
        </a:graphic>
      </p:graphicFrame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4624E-7 L 0.00399 -0.120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animBg="1" autoUpdateAnimBg="0"/>
      <p:bldP spid="26629" grpId="0" animBg="1" autoUpdateAnimBg="0"/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8" grpId="0" animBg="1" autoUpdateAnimBg="0"/>
      <p:bldP spid="26639" grpId="0" animBg="1"/>
      <p:bldP spid="266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276475"/>
            <a:ext cx="5715000" cy="16002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rgbClr val="0000CC"/>
                </a:solidFill>
              </a:rPr>
              <a:t>           giờ  =  ………giờ  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971800" y="37338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giờ 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8293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7663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4789488" y="3743325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0,5  </a:t>
            </a:r>
          </a:p>
        </p:txBody>
      </p:sp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2268538" y="2636838"/>
          <a:ext cx="881062" cy="938212"/>
        </p:xfrm>
        <a:graphic>
          <a:graphicData uri="http://schemas.openxmlformats.org/presentationml/2006/ole">
            <p:oleObj spid="_x0000_s4098" name="Equation" r:id="rId8" imgW="152334" imgH="393529" progId="Equation.DSMT4">
              <p:embed/>
            </p:oleObj>
          </a:graphicData>
        </a:graphic>
      </p:graphicFrame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1692275" y="1052513"/>
            <a:ext cx="583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Viết số </a:t>
            </a:r>
            <a:r>
              <a:rPr lang="vi-VN" sz="3600"/>
              <a:t>đ</a:t>
            </a:r>
            <a:r>
              <a:rPr lang="en-US" sz="3600"/>
              <a:t>o sau d</a:t>
            </a:r>
            <a:r>
              <a:rPr lang="vi-VN" sz="3600"/>
              <a:t>ư</a:t>
            </a:r>
            <a:r>
              <a:rPr lang="en-US" sz="3600"/>
              <a:t>ới dạng số thập phân: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7457E-6 L 0.03142 -0.15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animBg="1" autoUpdateAnimBg="0"/>
      <p:bldP spid="27653" grpId="0" animBg="1" autoUpdateAnimBg="0"/>
      <p:bldP spid="27654" grpId="0" animBg="1" autoUpdateAnimBg="0"/>
      <p:bldP spid="27655" grpId="0" animBg="1" autoUpdateAnimBg="0"/>
      <p:bldP spid="27656" grpId="0" animBg="1" autoUpdateAnimBg="0"/>
      <p:bldP spid="27657" grpId="0" animBg="1" autoUpdateAnimBg="0"/>
      <p:bldP spid="27658" grpId="0" animBg="1" autoUpdateAnimBg="0"/>
      <p:bldP spid="27659" grpId="0" animBg="1" autoUpdateAnimBg="0"/>
      <p:bldP spid="27660" grpId="0" animBg="1" autoUpdateAnimBg="0"/>
      <p:bldP spid="27661" grpId="0" animBg="1" autoUpdateAnimBg="0"/>
      <p:bldP spid="27662" grpId="0" animBg="1" autoUpdateAnimBg="0"/>
      <p:bldP spid="27663" grpId="0" animBg="1"/>
      <p:bldP spid="27664" grpId="0"/>
      <p:bldP spid="2766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71775" y="4246563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8293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8305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8687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876800" y="41910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0,15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1258888" y="1341438"/>
            <a:ext cx="66246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Tìm một số thập phân thích hợp :</a:t>
            </a:r>
          </a:p>
        </p:txBody>
      </p:sp>
      <p:graphicFrame>
        <p:nvGraphicFramePr>
          <p:cNvPr id="5122" name="Object 20"/>
          <p:cNvGraphicFramePr>
            <a:graphicFrameLocks noChangeAspect="1"/>
          </p:cNvGraphicFramePr>
          <p:nvPr>
            <p:ph idx="1"/>
          </p:nvPr>
        </p:nvGraphicFramePr>
        <p:xfrm>
          <a:off x="1619250" y="3084513"/>
          <a:ext cx="4321175" cy="920750"/>
        </p:xfrm>
        <a:graphic>
          <a:graphicData uri="http://schemas.openxmlformats.org/presentationml/2006/ole">
            <p:oleObj spid="_x0000_s5122" name="Equation" r:id="rId8" imgW="901309" imgH="203112" progId="Equation.DSMT4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1329E-6 L -0.1783 -0.172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  <p:bldP spid="28680" grpId="0" animBg="1" autoUpdateAnimBg="0"/>
      <p:bldP spid="28681" grpId="0" animBg="1" autoUpdateAnimBg="0"/>
      <p:bldP spid="28682" grpId="0" animBg="1" autoUpdateAnimBg="0"/>
      <p:bldP spid="28683" grpId="0" animBg="1" autoUpdateAnimBg="0"/>
      <p:bldP spid="28684" grpId="0" animBg="1" autoUpdateAnimBg="0"/>
      <p:bldP spid="28685" grpId="0" animBg="1" autoUpdateAnimBg="0"/>
      <p:bldP spid="28686" grpId="0" animBg="1" autoUpdateAnimBg="0"/>
      <p:bldP spid="28687" grpId="0" animBg="1"/>
      <p:bldP spid="28688" grpId="0"/>
      <p:bldP spid="2868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92275" y="1600200"/>
            <a:ext cx="58324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Xem l</a:t>
            </a:r>
            <a:r>
              <a:rPr lang="vi-VN" sz="2800"/>
              <a:t>ạ</a:t>
            </a:r>
            <a:r>
              <a:rPr lang="en-US" sz="2800"/>
              <a:t>i n</a:t>
            </a:r>
            <a:r>
              <a:rPr lang="vi-VN" sz="2800"/>
              <a:t>ộ</a:t>
            </a:r>
            <a:r>
              <a:rPr lang="en-US" sz="2800"/>
              <a:t>i dung b</a:t>
            </a:r>
            <a:r>
              <a:rPr lang="vi-VN" sz="2800"/>
              <a:t>à</a:t>
            </a:r>
            <a:r>
              <a:rPr lang="en-US" sz="2800"/>
              <a:t>i </a:t>
            </a:r>
            <a:r>
              <a:rPr lang="vi-VN" sz="2800"/>
              <a:t>đã</a:t>
            </a:r>
            <a:r>
              <a:rPr lang="en-US" sz="2800"/>
              <a:t> h</a:t>
            </a:r>
            <a:r>
              <a:rPr lang="vi-VN" sz="2800"/>
              <a:t>ọ</a:t>
            </a:r>
            <a:r>
              <a:rPr lang="en-US" sz="2800"/>
              <a:t>c.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L</a:t>
            </a:r>
            <a:r>
              <a:rPr lang="vi-VN" sz="2800"/>
              <a:t>à</a:t>
            </a:r>
            <a:r>
              <a:rPr lang="en-US" sz="2800"/>
              <a:t>m b</a:t>
            </a:r>
            <a:r>
              <a:rPr lang="vi-VN" sz="2800"/>
              <a:t>à</a:t>
            </a:r>
            <a:r>
              <a:rPr lang="en-US" sz="2800"/>
              <a:t>i 3/151(SGK)</a:t>
            </a:r>
            <a:endParaRPr lang="vi-VN" sz="28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7400" y="3429000"/>
            <a:ext cx="4343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3</a:t>
            </a:r>
            <a:r>
              <a:rPr lang="vi-VN" sz="2800"/>
              <a:t>. Chuẩn bị bài sau : </a:t>
            </a:r>
            <a:endParaRPr lang="en-US" sz="2800"/>
          </a:p>
          <a:p>
            <a:pPr>
              <a:spcBef>
                <a:spcPct val="50000"/>
              </a:spcBef>
            </a:pPr>
            <a:r>
              <a:rPr lang="en-US" sz="3600"/>
              <a:t>     Luy</a:t>
            </a:r>
            <a:r>
              <a:rPr lang="vi-VN" sz="3600"/>
              <a:t>ệ</a:t>
            </a:r>
            <a:r>
              <a:rPr lang="en-US" sz="3600"/>
              <a:t>n t</a:t>
            </a:r>
            <a:r>
              <a:rPr lang="vi-VN" sz="3600"/>
              <a:t>ậ</a:t>
            </a:r>
            <a:r>
              <a:rPr lang="en-US" sz="3600"/>
              <a:t>p</a:t>
            </a:r>
            <a:endParaRPr lang="vi-VN" sz="3600"/>
          </a:p>
        </p:txBody>
      </p:sp>
      <p:pic>
        <p:nvPicPr>
          <p:cNvPr id="15364" name="Picture 4" descr="Picture9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9"/>
          <a:stretch>
            <a:fillRect/>
          </a:stretch>
        </p:blipFill>
        <p:spPr bwMode="auto">
          <a:xfrm>
            <a:off x="6804025" y="-26988"/>
            <a:ext cx="269081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786063" y="500063"/>
            <a:ext cx="2611437" cy="1030287"/>
          </a:xfrm>
          <a:prstGeom prst="wedgeEllipseCallout">
            <a:avLst>
              <a:gd name="adj1" fmla="val 124319"/>
              <a:gd name="adj2" fmla="val 55662"/>
            </a:avLst>
          </a:prstGeom>
          <a:solidFill>
            <a:srgbClr val="CCFFCC"/>
          </a:solidFill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vi-VN" sz="3600"/>
              <a:t>Về nhà</a:t>
            </a:r>
          </a:p>
        </p:txBody>
      </p:sp>
      <p:pic>
        <p:nvPicPr>
          <p:cNvPr id="22534" name="Picture 6" descr="9"/>
          <p:cNvPicPr>
            <a:picLocks noChangeAspect="1" noChangeArrowheads="1"/>
          </p:cNvPicPr>
          <p:nvPr/>
        </p:nvPicPr>
        <p:blipFill>
          <a:blip r:embed="rId6" cstate="print"/>
          <a:srcRect r="50372" b="66057"/>
          <a:stretch>
            <a:fillRect/>
          </a:stretch>
        </p:blipFill>
        <p:spPr bwMode="auto">
          <a:xfrm>
            <a:off x="0" y="0"/>
            <a:ext cx="273208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9"/>
          <p:cNvPicPr>
            <a:picLocks noChangeAspect="1" noChangeArrowheads="1"/>
          </p:cNvPicPr>
          <p:nvPr/>
        </p:nvPicPr>
        <p:blipFill>
          <a:blip r:embed="rId6" cstate="print"/>
          <a:srcRect l="69392" t="55202"/>
          <a:stretch>
            <a:fillRect/>
          </a:stretch>
        </p:blipFill>
        <p:spPr bwMode="auto">
          <a:xfrm>
            <a:off x="7493000" y="5381625"/>
            <a:ext cx="165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tuoi_than_tie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ros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812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cehayfev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724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cehayfev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54864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cehayfev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029200"/>
            <a:ext cx="1076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cehayfev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59436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2" grpId="0"/>
      <p:bldP spid="15363" grpId="0"/>
      <p:bldP spid="153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706563" y="2209800"/>
            <a:ext cx="4248150" cy="523875"/>
          </a:xfrm>
          <a:prstGeom prst="rect">
            <a:avLst/>
          </a:prstGeom>
          <a:solidFill>
            <a:srgbClr val="E6FF9F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28,300         28,3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92275" y="3124200"/>
            <a:ext cx="4319588" cy="523875"/>
          </a:xfrm>
          <a:prstGeom prst="rect">
            <a:avLst/>
          </a:prstGeom>
          <a:solidFill>
            <a:srgbClr val="FF99FF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9,478          9,48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692275" y="4191000"/>
            <a:ext cx="4319588" cy="523875"/>
          </a:xfrm>
          <a:prstGeom prst="rect">
            <a:avLst/>
          </a:prstGeom>
          <a:solidFill>
            <a:srgbClr val="C2E7EC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78,6              78,59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629400" y="1828800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629400" y="2514600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629400" y="3200400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=</a:t>
            </a:r>
          </a:p>
        </p:txBody>
      </p:sp>
      <p:pic>
        <p:nvPicPr>
          <p:cNvPr id="10248" name="Picture 9" descr="bluemed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638800"/>
            <a:ext cx="11144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5546725" y="3008313"/>
            <a:ext cx="184150" cy="338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1600"/>
          </a:p>
        </p:txBody>
      </p:sp>
      <p:pic>
        <p:nvPicPr>
          <p:cNvPr id="36875" name="Picture 11" descr="DISKETE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181600"/>
            <a:ext cx="723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738563" y="2205038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724275" y="3124200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690938" y="4114800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0254" name="Rectangle 1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CC"/>
                </a:solidFill>
              </a:rPr>
              <a:t>Điền dấu thích hợp 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4.56647E-6 L -0.35382 -0.1542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5 0.0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4509E-6 L -0.35034 0.345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8"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/>
      <p:bldP spid="36871" grpId="0"/>
      <p:bldP spid="36871" grpId="1"/>
      <p:bldP spid="36872" grpId="0"/>
      <p:bldP spid="36872" grpId="1"/>
      <p:bldP spid="36876" grpId="0"/>
      <p:bldP spid="36877" grpId="0"/>
      <p:bldP spid="36878" grpId="0"/>
      <p:bldP spid="3687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777875" y="3048000"/>
            <a:ext cx="7466013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Bài : ÔN TẬP VỀ SỐ THẬP PHÂN(tt)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362200" y="1981200"/>
            <a:ext cx="472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Môn:Toán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ew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e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429000"/>
            <a:ext cx="2020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763E-6 C 0.0651 0.09873 0.13073 0.19792 0.21215 0.25087 C 0.29323 0.30404 0.43559 0.30589 0.48715 0.31815 C 0.53889 0.3304 0.49132 0.31861 0.52274 0.32485 C 0.55399 0.3311 0.61562 0.34358 0.67725 0.3565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698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Viết dưới dạng phân số thập phân: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30213" y="1146175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8000"/>
                </a:solidFill>
              </a:rPr>
              <a:t>0.4 =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4013" y="247808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6600"/>
                </a:solidFill>
              </a:rPr>
              <a:t>1.2 =</a:t>
            </a:r>
          </a:p>
        </p:txBody>
      </p:sp>
      <p:sp>
        <p:nvSpPr>
          <p:cNvPr id="1044" name="Text Box 5"/>
          <p:cNvSpPr txBox="1">
            <a:spLocks noChangeArrowheads="1"/>
          </p:cNvSpPr>
          <p:nvPr/>
        </p:nvSpPr>
        <p:spPr bwMode="auto">
          <a:xfrm>
            <a:off x="2362200" y="111125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649413" y="917575"/>
          <a:ext cx="762000" cy="1143000"/>
        </p:xfrm>
        <a:graphic>
          <a:graphicData uri="http://schemas.openxmlformats.org/presentationml/2006/ole">
            <p:oleObj spid="_x0000_s1026" name="Equation" r:id="rId4" imgW="203112" imgH="393529" progId="Equation.DSMT4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649413" y="2357438"/>
          <a:ext cx="762000" cy="1143000"/>
        </p:xfrm>
        <a:graphic>
          <a:graphicData uri="http://schemas.openxmlformats.org/presentationml/2006/ole">
            <p:oleObj spid="_x0000_s1027" name="Equation" r:id="rId5" imgW="203112" imgH="393529" progId="Equation.DSMT4">
              <p:embed/>
            </p:oleObj>
          </a:graphicData>
        </a:graphic>
      </p:graphicFrame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095625" y="11430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0.7 =</a:t>
            </a: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4314825" y="914400"/>
          <a:ext cx="762000" cy="1143000"/>
        </p:xfrm>
        <a:graphic>
          <a:graphicData uri="http://schemas.openxmlformats.org/presentationml/2006/ole">
            <p:oleObj spid="_x0000_s1028" name="Equation" r:id="rId6" imgW="203112" imgH="393529" progId="Equation.DSMT4">
              <p:embed/>
            </p:oleObj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157913" y="1146175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CC"/>
                </a:solidFill>
              </a:rPr>
              <a:t>0.93 =</a:t>
            </a:r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7700963" y="917575"/>
          <a:ext cx="1047750" cy="1143000"/>
        </p:xfrm>
        <a:graphic>
          <a:graphicData uri="http://schemas.openxmlformats.org/presentationml/2006/ole">
            <p:oleObj spid="_x0000_s1029" name="Equation" r:id="rId7" imgW="279279" imgH="393529" progId="Equation.DSMT4">
              <p:embed/>
            </p:oleObj>
          </a:graphicData>
        </a:graphic>
      </p:graphicFrame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771775" y="258603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DC4CC7"/>
                </a:solidFill>
              </a:rPr>
              <a:t>4.25 =</a:t>
            </a:r>
          </a:p>
        </p:txBody>
      </p:sp>
      <p:graphicFrame>
        <p:nvGraphicFramePr>
          <p:cNvPr id="40973" name="Object 13"/>
          <p:cNvGraphicFramePr>
            <a:graphicFrameLocks noChangeAspect="1"/>
          </p:cNvGraphicFramePr>
          <p:nvPr/>
        </p:nvGraphicFramePr>
        <p:xfrm>
          <a:off x="4291013" y="2357438"/>
          <a:ext cx="1095375" cy="1143000"/>
        </p:xfrm>
        <a:graphic>
          <a:graphicData uri="http://schemas.openxmlformats.org/presentationml/2006/ole">
            <p:oleObj spid="_x0000_s1030" name="Equation" r:id="rId8" imgW="291973" imgH="393529" progId="Equation.DSMT4">
              <p:embed/>
            </p:oleObj>
          </a:graphicData>
        </a:graphic>
      </p:graphicFrame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976938" y="2586038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5.125 =</a:t>
            </a:r>
          </a:p>
        </p:txBody>
      </p:sp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7581900" y="2357438"/>
          <a:ext cx="1093788" cy="1143000"/>
        </p:xfrm>
        <a:graphic>
          <a:graphicData uri="http://schemas.openxmlformats.org/presentationml/2006/ole">
            <p:oleObj spid="_x0000_s1031" name="Equation" r:id="rId9" imgW="368140" imgH="393529" progId="Equation.DSMT4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76375" y="3573463"/>
            <a:ext cx="971550" cy="1143000"/>
            <a:chOff x="540" y="2016"/>
            <a:chExt cx="612" cy="720"/>
          </a:xfrm>
        </p:grpSpPr>
        <p:graphicFrame>
          <p:nvGraphicFramePr>
            <p:cNvPr id="1039" name="Object 17"/>
            <p:cNvGraphicFramePr>
              <a:graphicFrameLocks noChangeAspect="1"/>
            </p:cNvGraphicFramePr>
            <p:nvPr/>
          </p:nvGraphicFramePr>
          <p:xfrm>
            <a:off x="540" y="2016"/>
            <a:ext cx="372" cy="720"/>
          </p:xfrm>
          <a:graphic>
            <a:graphicData uri="http://schemas.openxmlformats.org/presentationml/2006/ole">
              <p:oleObj spid="_x0000_s1039" name="Equation" r:id="rId10" imgW="152334" imgH="393529" progId="Equation.DSMT4">
                <p:embed/>
              </p:oleObj>
            </a:graphicData>
          </a:graphic>
        </p:graphicFrame>
        <p:sp>
          <p:nvSpPr>
            <p:cNvPr id="1056" name="Text Box 18"/>
            <p:cNvSpPr txBox="1">
              <a:spLocks noChangeArrowheads="1"/>
            </p:cNvSpPr>
            <p:nvPr/>
          </p:nvSpPr>
          <p:spPr bwMode="auto">
            <a:xfrm>
              <a:off x="768" y="2188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CC3399"/>
                  </a:solidFill>
                </a:rPr>
                <a:t> =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447800" y="4978400"/>
            <a:ext cx="966788" cy="1114425"/>
            <a:chOff x="543" y="2928"/>
            <a:chExt cx="609" cy="720"/>
          </a:xfrm>
        </p:grpSpPr>
        <p:graphicFrame>
          <p:nvGraphicFramePr>
            <p:cNvPr id="1038" name="Object 20"/>
            <p:cNvGraphicFramePr>
              <a:graphicFrameLocks noChangeAspect="1"/>
            </p:cNvGraphicFramePr>
            <p:nvPr/>
          </p:nvGraphicFramePr>
          <p:xfrm>
            <a:off x="543" y="2928"/>
            <a:ext cx="330" cy="720"/>
          </p:xfrm>
          <a:graphic>
            <a:graphicData uri="http://schemas.openxmlformats.org/presentationml/2006/ole">
              <p:oleObj spid="_x0000_s1038" name="Equation" r:id="rId11" imgW="139639" imgH="393529" progId="Equation.DSMT4">
                <p:embed/>
              </p:oleObj>
            </a:graphicData>
          </a:graphic>
        </p:graphicFrame>
        <p:sp>
          <p:nvSpPr>
            <p:cNvPr id="1055" name="Text Box 21"/>
            <p:cNvSpPr txBox="1">
              <a:spLocks noChangeArrowheads="1"/>
            </p:cNvSpPr>
            <p:nvPr/>
          </p:nvSpPr>
          <p:spPr bwMode="auto">
            <a:xfrm>
              <a:off x="768" y="3101"/>
              <a:ext cx="384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accent2"/>
                  </a:solidFill>
                </a:rPr>
                <a:t> =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59338" y="3509963"/>
            <a:ext cx="1185862" cy="1143000"/>
            <a:chOff x="3285" y="2112"/>
            <a:chExt cx="747" cy="720"/>
          </a:xfrm>
        </p:grpSpPr>
        <p:graphicFrame>
          <p:nvGraphicFramePr>
            <p:cNvPr id="1037" name="Object 23"/>
            <p:cNvGraphicFramePr>
              <a:graphicFrameLocks noChangeAspect="1"/>
            </p:cNvGraphicFramePr>
            <p:nvPr/>
          </p:nvGraphicFramePr>
          <p:xfrm>
            <a:off x="3285" y="2112"/>
            <a:ext cx="510" cy="720"/>
          </p:xfrm>
          <a:graphic>
            <a:graphicData uri="http://schemas.openxmlformats.org/presentationml/2006/ole">
              <p:oleObj spid="_x0000_s1037" name="Equation" r:id="rId12" imgW="215713" imgH="393359" progId="Equation.DSMT4">
                <p:embed/>
              </p:oleObj>
            </a:graphicData>
          </a:graphic>
        </p:graphicFrame>
        <p:sp>
          <p:nvSpPr>
            <p:cNvPr id="1054" name="Text Box 24"/>
            <p:cNvSpPr txBox="1">
              <a:spLocks noChangeArrowheads="1"/>
            </p:cNvSpPr>
            <p:nvPr/>
          </p:nvSpPr>
          <p:spPr bwMode="auto">
            <a:xfrm>
              <a:off x="3648" y="2284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996633"/>
                  </a:solidFill>
                </a:rPr>
                <a:t> =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165725" y="4949825"/>
            <a:ext cx="890588" cy="1143000"/>
            <a:chOff x="3375" y="3168"/>
            <a:chExt cx="561" cy="720"/>
          </a:xfrm>
        </p:grpSpPr>
        <p:graphicFrame>
          <p:nvGraphicFramePr>
            <p:cNvPr id="1036" name="Object 26"/>
            <p:cNvGraphicFramePr>
              <a:graphicFrameLocks noChangeAspect="1"/>
            </p:cNvGraphicFramePr>
            <p:nvPr/>
          </p:nvGraphicFramePr>
          <p:xfrm>
            <a:off x="3375" y="3168"/>
            <a:ext cx="330" cy="720"/>
          </p:xfrm>
          <a:graphic>
            <a:graphicData uri="http://schemas.openxmlformats.org/presentationml/2006/ole">
              <p:oleObj spid="_x0000_s1036" name="Equation" r:id="rId13" imgW="139639" imgH="393529" progId="Equation.DSMT4">
                <p:embed/>
              </p:oleObj>
            </a:graphicData>
          </a:graphic>
        </p:graphicFrame>
        <p:sp>
          <p:nvSpPr>
            <p:cNvPr id="1053" name="Text Box 27"/>
            <p:cNvSpPr txBox="1">
              <a:spLocks noChangeArrowheads="1"/>
            </p:cNvSpPr>
            <p:nvPr/>
          </p:nvSpPr>
          <p:spPr bwMode="auto">
            <a:xfrm>
              <a:off x="3552" y="3340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CC3300"/>
                  </a:solidFill>
                </a:rPr>
                <a:t> =</a:t>
              </a:r>
            </a:p>
          </p:txBody>
        </p:sp>
      </p:grpSp>
      <p:graphicFrame>
        <p:nvGraphicFramePr>
          <p:cNvPr id="40988" name="Object 28"/>
          <p:cNvGraphicFramePr>
            <a:graphicFrameLocks noChangeAspect="1"/>
          </p:cNvGraphicFramePr>
          <p:nvPr/>
        </p:nvGraphicFramePr>
        <p:xfrm>
          <a:off x="2514600" y="4949825"/>
          <a:ext cx="762000" cy="1143000"/>
        </p:xfrm>
        <a:graphic>
          <a:graphicData uri="http://schemas.openxmlformats.org/presentationml/2006/ole">
            <p:oleObj spid="_x0000_s1032" name="Equation" r:id="rId14" imgW="203112" imgH="393529" progId="Equation.DSMT4">
              <p:embed/>
            </p:oleObj>
          </a:graphicData>
        </a:graphic>
      </p:graphicFrame>
      <p:graphicFrame>
        <p:nvGraphicFramePr>
          <p:cNvPr id="40989" name="Object 29"/>
          <p:cNvGraphicFramePr>
            <a:graphicFrameLocks noChangeAspect="1"/>
          </p:cNvGraphicFramePr>
          <p:nvPr/>
        </p:nvGraphicFramePr>
        <p:xfrm>
          <a:off x="6118225" y="4949825"/>
          <a:ext cx="1333500" cy="1143000"/>
        </p:xfrm>
        <a:graphic>
          <a:graphicData uri="http://schemas.openxmlformats.org/presentationml/2006/ole">
            <p:oleObj spid="_x0000_s1033" name="Equation" r:id="rId15" imgW="355292" imgH="393359" progId="Equation.DSMT4">
              <p:embed/>
            </p:oleObj>
          </a:graphicData>
        </a:graphic>
      </p:graphicFrame>
      <p:graphicFrame>
        <p:nvGraphicFramePr>
          <p:cNvPr id="40990" name="Object 30"/>
          <p:cNvGraphicFramePr>
            <a:graphicFrameLocks noChangeAspect="1"/>
          </p:cNvGraphicFramePr>
          <p:nvPr/>
        </p:nvGraphicFramePr>
        <p:xfrm>
          <a:off x="2409825" y="3581400"/>
          <a:ext cx="1082675" cy="1143000"/>
        </p:xfrm>
        <a:graphic>
          <a:graphicData uri="http://schemas.openxmlformats.org/presentationml/2006/ole">
            <p:oleObj spid="_x0000_s1034" name="Equation" r:id="rId16" imgW="279279" imgH="393529" progId="Equation.DSMT4">
              <p:embed/>
            </p:oleObj>
          </a:graphicData>
        </a:graphic>
      </p:graphicFrame>
      <p:graphicFrame>
        <p:nvGraphicFramePr>
          <p:cNvPr id="40991" name="Object 31"/>
          <p:cNvGraphicFramePr>
            <a:graphicFrameLocks noChangeAspect="1"/>
          </p:cNvGraphicFramePr>
          <p:nvPr/>
        </p:nvGraphicFramePr>
        <p:xfrm>
          <a:off x="6200775" y="3509963"/>
          <a:ext cx="1082675" cy="1143000"/>
        </p:xfrm>
        <a:graphic>
          <a:graphicData uri="http://schemas.openxmlformats.org/presentationml/2006/ole">
            <p:oleObj spid="_x0000_s1035" name="Equation" r:id="rId17" imgW="279279" imgH="393529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8" grpId="0"/>
      <p:bldP spid="40970" grpId="0"/>
      <p:bldP spid="40972" grpId="0"/>
      <p:bldP spid="40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1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59875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4652963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opy of lmfinange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5013325"/>
            <a:ext cx="736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two_fish_kissing_md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876800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opy of lmfinange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419600"/>
            <a:ext cx="531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two_fish_kissing_md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944401">
            <a:off x="7715250" y="5445125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Freeform 12"/>
          <p:cNvSpPr>
            <a:spLocks/>
          </p:cNvSpPr>
          <p:nvPr/>
        </p:nvSpPr>
        <p:spPr bwMode="auto">
          <a:xfrm rot="-305295">
            <a:off x="4787900" y="4437063"/>
            <a:ext cx="4356100" cy="1860550"/>
          </a:xfrm>
          <a:custGeom>
            <a:avLst/>
            <a:gdLst>
              <a:gd name="T0" fmla="*/ 723285579 w 2744"/>
              <a:gd name="T1" fmla="*/ 1320880733 h 1489"/>
              <a:gd name="T2" fmla="*/ 2147483647 w 2744"/>
              <a:gd name="T3" fmla="*/ 117099694 h 1489"/>
              <a:gd name="T4" fmla="*/ 2147483647 w 2744"/>
              <a:gd name="T5" fmla="*/ 613600348 h 1489"/>
              <a:gd name="T6" fmla="*/ 1179433102 w 2744"/>
              <a:gd name="T7" fmla="*/ 2099982354 h 1489"/>
              <a:gd name="T8" fmla="*/ 1066026905 w 2744"/>
              <a:gd name="T9" fmla="*/ 1959462768 h 1489"/>
              <a:gd name="T10" fmla="*/ 723285579 w 2744"/>
              <a:gd name="T11" fmla="*/ 1320880733 h 1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44"/>
              <a:gd name="T19" fmla="*/ 0 h 1489"/>
              <a:gd name="T20" fmla="*/ 2744 w 2744"/>
              <a:gd name="T21" fmla="*/ 1489 h 1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44" h="1489">
                <a:moveTo>
                  <a:pt x="287" y="846"/>
                </a:moveTo>
                <a:cubicBezTo>
                  <a:pt x="574" y="649"/>
                  <a:pt x="1784" y="150"/>
                  <a:pt x="2147" y="75"/>
                </a:cubicBezTo>
                <a:cubicBezTo>
                  <a:pt x="2510" y="0"/>
                  <a:pt x="2744" y="181"/>
                  <a:pt x="2464" y="393"/>
                </a:cubicBezTo>
                <a:cubicBezTo>
                  <a:pt x="2184" y="605"/>
                  <a:pt x="808" y="1201"/>
                  <a:pt x="468" y="1345"/>
                </a:cubicBezTo>
                <a:cubicBezTo>
                  <a:pt x="128" y="1489"/>
                  <a:pt x="453" y="1346"/>
                  <a:pt x="423" y="1255"/>
                </a:cubicBezTo>
                <a:cubicBezTo>
                  <a:pt x="393" y="1164"/>
                  <a:pt x="0" y="1043"/>
                  <a:pt x="287" y="846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7" name="Picture 11" descr="meo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2349500"/>
            <a:ext cx="1692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037263"/>
            <a:ext cx="1044575" cy="8207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0.10613 C -0.26267 0.20647 -0.45607 0.30705 -0.5335 0.347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12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a)Viết số thập phân dưới dạng tỉ số phần trăm: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0,35 =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202565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0,5 =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" y="294005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8,75 =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1000" y="37338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b)Viết tỉ số phần trăm dưới dạng số thập phân 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14400" y="43656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45%=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14400" y="52800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5%=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38200" y="601027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625%=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62200" y="11112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35%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209800" y="20256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50%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09800" y="294005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875%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438400" y="436562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</a:rPr>
              <a:t>0,45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438400" y="520382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</a:rPr>
              <a:t>0,05 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438400" y="601027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</a:rPr>
              <a:t>6,25 </a:t>
            </a:r>
          </a:p>
        </p:txBody>
      </p:sp>
      <p:sp>
        <p:nvSpPr>
          <p:cNvPr id="20496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5762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  <p:bldP spid="204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382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844675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Tiger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797425"/>
            <a:ext cx="6337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8316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Viết các số </a:t>
            </a:r>
            <a:r>
              <a:rPr lang="vi-VN" sz="3200">
                <a:solidFill>
                  <a:schemeClr val="accent2"/>
                </a:solidFill>
              </a:rPr>
              <a:t>đ</a:t>
            </a:r>
            <a:r>
              <a:rPr lang="en-US" sz="3200">
                <a:solidFill>
                  <a:schemeClr val="accent2"/>
                </a:solidFill>
              </a:rPr>
              <a:t>o sau d</a:t>
            </a:r>
            <a:r>
              <a:rPr lang="vi-VN" sz="3200">
                <a:solidFill>
                  <a:schemeClr val="accent2"/>
                </a:solidFill>
              </a:rPr>
              <a:t>ư</a:t>
            </a:r>
            <a:r>
              <a:rPr lang="en-US" sz="3200">
                <a:solidFill>
                  <a:schemeClr val="accent2"/>
                </a:solidFill>
              </a:rPr>
              <a:t>ới dạng số thập phân: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2362200" y="11112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258888" y="1412875"/>
            <a:ext cx="1943100" cy="1143000"/>
            <a:chOff x="793" y="890"/>
            <a:chExt cx="1224" cy="720"/>
          </a:xfrm>
        </p:grpSpPr>
        <p:graphicFrame>
          <p:nvGraphicFramePr>
            <p:cNvPr id="2053" name="Object 17"/>
            <p:cNvGraphicFramePr>
              <a:graphicFrameLocks noChangeAspect="1"/>
            </p:cNvGraphicFramePr>
            <p:nvPr/>
          </p:nvGraphicFramePr>
          <p:xfrm>
            <a:off x="793" y="890"/>
            <a:ext cx="499" cy="720"/>
          </p:xfrm>
          <a:graphic>
            <a:graphicData uri="http://schemas.openxmlformats.org/presentationml/2006/ole">
              <p:oleObj spid="_x0000_s2053" name="Equation" r:id="rId4" imgW="152334" imgH="393529" progId="Equation.DSMT4">
                <p:embed/>
              </p:oleObj>
            </a:graphicData>
          </a:graphic>
        </p:graphicFrame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 giờ =</a:t>
              </a:r>
            </a:p>
          </p:txBody>
        </p:sp>
      </p:grp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3348038" y="1484313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0,5 giờ 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258888" y="2781300"/>
            <a:ext cx="2014537" cy="1143000"/>
            <a:chOff x="793" y="1752"/>
            <a:chExt cx="1269" cy="720"/>
          </a:xfrm>
        </p:grpSpPr>
        <p:graphicFrame>
          <p:nvGraphicFramePr>
            <p:cNvPr id="2052" name="Object 33"/>
            <p:cNvGraphicFramePr>
              <a:graphicFrameLocks noChangeAspect="1"/>
            </p:cNvGraphicFramePr>
            <p:nvPr/>
          </p:nvGraphicFramePr>
          <p:xfrm>
            <a:off x="793" y="1752"/>
            <a:ext cx="499" cy="720"/>
          </p:xfrm>
          <a:graphic>
            <a:graphicData uri="http://schemas.openxmlformats.org/presentationml/2006/ole">
              <p:oleObj spid="_x0000_s2052" name="Equation" r:id="rId5" imgW="152334" imgH="393529" progId="Equation.DSMT4">
                <p:embed/>
              </p:oleObj>
            </a:graphicData>
          </a:graphic>
        </p:graphicFrame>
        <p:sp>
          <p:nvSpPr>
            <p:cNvPr id="2067" name="Text Box 34"/>
            <p:cNvSpPr txBox="1">
              <a:spLocks noChangeArrowheads="1"/>
            </p:cNvSpPr>
            <p:nvPr/>
          </p:nvSpPr>
          <p:spPr bwMode="auto">
            <a:xfrm>
              <a:off x="1156" y="1842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 m =</a:t>
              </a:r>
            </a:p>
          </p:txBody>
        </p:sp>
      </p:grp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3276600" y="2932113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3,5 m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258888" y="4005263"/>
            <a:ext cx="1943100" cy="1143000"/>
            <a:chOff x="793" y="2523"/>
            <a:chExt cx="1224" cy="720"/>
          </a:xfrm>
        </p:grpSpPr>
        <p:graphicFrame>
          <p:nvGraphicFramePr>
            <p:cNvPr id="2051" name="Object 36"/>
            <p:cNvGraphicFramePr>
              <a:graphicFrameLocks noChangeAspect="1"/>
            </p:cNvGraphicFramePr>
            <p:nvPr/>
          </p:nvGraphicFramePr>
          <p:xfrm>
            <a:off x="793" y="2523"/>
            <a:ext cx="499" cy="720"/>
          </p:xfrm>
          <a:graphic>
            <a:graphicData uri="http://schemas.openxmlformats.org/presentationml/2006/ole">
              <p:oleObj spid="_x0000_s2051" name="Equation" r:id="rId6" imgW="152334" imgH="393529" progId="Equation.DSMT4">
                <p:embed/>
              </p:oleObj>
            </a:graphicData>
          </a:graphic>
        </p:graphicFrame>
        <p:sp>
          <p:nvSpPr>
            <p:cNvPr id="2066" name="Text Box 37"/>
            <p:cNvSpPr txBox="1">
              <a:spLocks noChangeArrowheads="1"/>
            </p:cNvSpPr>
            <p:nvPr/>
          </p:nvSpPr>
          <p:spPr bwMode="auto">
            <a:xfrm>
              <a:off x="1111" y="2568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 kg =</a:t>
              </a:r>
            </a:p>
          </p:txBody>
        </p:sp>
      </p:grp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2987675" y="4078288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0,4 kg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331913" y="5300663"/>
            <a:ext cx="2376487" cy="1143000"/>
            <a:chOff x="839" y="3339"/>
            <a:chExt cx="1497" cy="720"/>
          </a:xfrm>
        </p:grpSpPr>
        <p:graphicFrame>
          <p:nvGraphicFramePr>
            <p:cNvPr id="2050" name="Object 39"/>
            <p:cNvGraphicFramePr>
              <a:graphicFrameLocks noChangeAspect="1"/>
            </p:cNvGraphicFramePr>
            <p:nvPr/>
          </p:nvGraphicFramePr>
          <p:xfrm>
            <a:off x="839" y="3339"/>
            <a:ext cx="499" cy="720"/>
          </p:xfrm>
          <a:graphic>
            <a:graphicData uri="http://schemas.openxmlformats.org/presentationml/2006/ole">
              <p:oleObj spid="_x0000_s2050" name="Equation" r:id="rId7" imgW="152334" imgH="393529" progId="Equation.DSMT4">
                <p:embed/>
              </p:oleObj>
            </a:graphicData>
          </a:graphic>
        </p:graphicFrame>
        <p:sp>
          <p:nvSpPr>
            <p:cNvPr id="2065" name="Text Box 40"/>
            <p:cNvSpPr txBox="1">
              <a:spLocks noChangeArrowheads="1"/>
            </p:cNvSpPr>
            <p:nvPr/>
          </p:nvSpPr>
          <p:spPr bwMode="auto">
            <a:xfrm>
              <a:off x="1202" y="3475"/>
              <a:ext cx="11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 phút =</a:t>
              </a:r>
            </a:p>
          </p:txBody>
        </p:sp>
      </p:grp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3348038" y="5524500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0,25 phút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44" grpId="0"/>
      <p:bldP spid="38947" grpId="0"/>
      <p:bldP spid="38950" grpId="0"/>
      <p:bldP spid="3895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353</Words>
  <Application>Microsoft Office PowerPoint</Application>
  <PresentationFormat>On-screen Show (4:3)</PresentationFormat>
  <Paragraphs>130</Paragraphs>
  <Slides>19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Default Design</vt:lpstr>
      <vt:lpstr>1_Default Design</vt:lpstr>
      <vt:lpstr>2_Default Design</vt:lpstr>
      <vt:lpstr>Equation</vt:lpstr>
      <vt:lpstr>Slide 1</vt:lpstr>
      <vt:lpstr>Điền dấu thích hợp 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0,25 =…………. </vt:lpstr>
      <vt:lpstr>           giờ  =  ………giờ   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bob</cp:lastModifiedBy>
  <cp:revision>37</cp:revision>
  <dcterms:created xsi:type="dcterms:W3CDTF">2009-03-18T05:04:57Z</dcterms:created>
  <dcterms:modified xsi:type="dcterms:W3CDTF">2019-10-11T09:37:06Z</dcterms:modified>
</cp:coreProperties>
</file>