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73E-6962-4AA2-AE4C-AE7F542726E8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4BE-C6CE-45E4-8F08-E5CE8E038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73E-6962-4AA2-AE4C-AE7F542726E8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4BE-C6CE-45E4-8F08-E5CE8E038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73E-6962-4AA2-AE4C-AE7F542726E8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4BE-C6CE-45E4-8F08-E5CE8E038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73E-6962-4AA2-AE4C-AE7F542726E8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4BE-C6CE-45E4-8F08-E5CE8E038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73E-6962-4AA2-AE4C-AE7F542726E8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4BE-C6CE-45E4-8F08-E5CE8E038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73E-6962-4AA2-AE4C-AE7F542726E8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4BE-C6CE-45E4-8F08-E5CE8E038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73E-6962-4AA2-AE4C-AE7F542726E8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4BE-C6CE-45E4-8F08-E5CE8E038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73E-6962-4AA2-AE4C-AE7F542726E8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4BE-C6CE-45E4-8F08-E5CE8E038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73E-6962-4AA2-AE4C-AE7F542726E8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4BE-C6CE-45E4-8F08-E5CE8E038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73E-6962-4AA2-AE4C-AE7F542726E8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4BE-C6CE-45E4-8F08-E5CE8E038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73E-6962-4AA2-AE4C-AE7F542726E8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4BE-C6CE-45E4-8F08-E5CE8E038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5273E-6962-4AA2-AE4C-AE7F542726E8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7E4BE-C6CE-45E4-8F08-E5CE8E038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TẬP LÀM VĂN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</a:rPr>
              <a:t>Trả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bài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văn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tả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cảnh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Trả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bài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văn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tả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cảnh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1 . </a:t>
            </a:r>
            <a:r>
              <a:rPr lang="en-US" dirty="0" err="1" smtClean="0">
                <a:solidFill>
                  <a:schemeClr val="bg1"/>
                </a:solidFill>
              </a:rPr>
              <a:t>Nghe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cô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giáo</a:t>
            </a:r>
            <a:r>
              <a:rPr lang="en-US" dirty="0" smtClean="0">
                <a:solidFill>
                  <a:schemeClr val="bg1"/>
                </a:solidFill>
              </a:rPr>
              <a:t> ,</a:t>
            </a:r>
            <a:r>
              <a:rPr lang="en-US" dirty="0" err="1" smtClean="0">
                <a:solidFill>
                  <a:schemeClr val="bg1"/>
                </a:solidFill>
              </a:rPr>
              <a:t>thầy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giáo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nhận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xét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về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bài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làm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cả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lớp</a:t>
            </a:r>
            <a:r>
              <a:rPr lang="en-US" dirty="0" smtClean="0">
                <a:solidFill>
                  <a:schemeClr val="bg1"/>
                </a:solidFill>
              </a:rPr>
              <a:t> 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Trả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bài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văn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tả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cảnh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2.Chữa </a:t>
            </a:r>
            <a:r>
              <a:rPr lang="en-US" dirty="0" err="1" smtClean="0">
                <a:solidFill>
                  <a:schemeClr val="bg1"/>
                </a:solidFill>
              </a:rPr>
              <a:t>bài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Trả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bài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văn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tả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cảnh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3. </a:t>
            </a:r>
            <a:r>
              <a:rPr lang="en-US" dirty="0" err="1" smtClean="0">
                <a:solidFill>
                  <a:schemeClr val="bg1"/>
                </a:solidFill>
              </a:rPr>
              <a:t>Đọc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và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những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bài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văn</a:t>
            </a:r>
            <a:r>
              <a:rPr lang="en-US" dirty="0" smtClean="0">
                <a:solidFill>
                  <a:schemeClr val="bg1"/>
                </a:solidFill>
              </a:rPr>
              <a:t> hay </a:t>
            </a:r>
            <a:r>
              <a:rPr lang="en-US" dirty="0" err="1" smtClean="0">
                <a:solidFill>
                  <a:schemeClr val="bg1"/>
                </a:solidFill>
              </a:rPr>
              <a:t>được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thầy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cô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giáo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khen,để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học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tập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và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rút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kinh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nghiệm</a:t>
            </a:r>
            <a:r>
              <a:rPr lang="en-US" dirty="0" smtClean="0">
                <a:solidFill>
                  <a:schemeClr val="bg1"/>
                </a:solidFill>
              </a:rPr>
              <a:t> 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TẬP LÀM VĂN</vt:lpstr>
      <vt:lpstr>Trả bài văn tả cảnh </vt:lpstr>
      <vt:lpstr>Trả bài văn tả cảnh </vt:lpstr>
      <vt:lpstr>Trả bài văn tả cảnh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LÀM VĂN</dc:title>
  <dc:creator/>
  <cp:lastModifiedBy>bob</cp:lastModifiedBy>
  <cp:revision>3</cp:revision>
  <dcterms:created xsi:type="dcterms:W3CDTF">2012-09-25T04:35:31Z</dcterms:created>
  <dcterms:modified xsi:type="dcterms:W3CDTF">2019-10-12T01:39:35Z</dcterms:modified>
</cp:coreProperties>
</file>